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"/>
  </p:notesMasterIdLst>
  <p:sldIdLst>
    <p:sldId id="256" r:id="rId3"/>
    <p:sldId id="988" r:id="rId4"/>
    <p:sldId id="1001" r:id="rId5"/>
    <p:sldId id="258" r:id="rId6"/>
    <p:sldId id="989" r:id="rId7"/>
    <p:sldId id="261" r:id="rId8"/>
    <p:sldId id="972" r:id="rId9"/>
    <p:sldId id="1002" r:id="rId10"/>
    <p:sldId id="990" r:id="rId11"/>
    <p:sldId id="1013" r:id="rId12"/>
    <p:sldId id="981" r:id="rId13"/>
    <p:sldId id="270" r:id="rId14"/>
    <p:sldId id="993" r:id="rId15"/>
    <p:sldId id="288" r:id="rId16"/>
    <p:sldId id="985" r:id="rId17"/>
    <p:sldId id="987" r:id="rId18"/>
    <p:sldId id="316" r:id="rId19"/>
    <p:sldId id="998" r:id="rId20"/>
    <p:sldId id="999" r:id="rId21"/>
    <p:sldId id="995" r:id="rId22"/>
    <p:sldId id="996" r:id="rId23"/>
    <p:sldId id="997" r:id="rId24"/>
    <p:sldId id="994" r:id="rId25"/>
    <p:sldId id="1000" r:id="rId26"/>
    <p:sldId id="978" r:id="rId27"/>
    <p:sldId id="1014" r:id="rId28"/>
    <p:sldId id="287" r:id="rId29"/>
  </p:sldIdLst>
  <p:sldSz cx="12192000" cy="6858000"/>
  <p:notesSz cx="6858000" cy="9144000"/>
  <p:embeddedFontLs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ExtraBold" panose="020B0906030804020204" pitchFamily="34" charset="0"/>
      <p:bold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pen Sans Medium" panose="020B060402020202020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bold r:id="rId47"/>
      <p:boldItalic r:id="rId48"/>
    </p:embeddedFont>
  </p:embeddedFontLst>
  <p:custDataLst>
    <p:tags r:id="rId30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j1L29xa8RIquQknggnBk8x1lVQ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6D5"/>
    <a:srgbClr val="44C0F0"/>
    <a:srgbClr val="39ABFA"/>
    <a:srgbClr val="34398A"/>
    <a:srgbClr val="6F6EE0"/>
    <a:srgbClr val="D5DEE8"/>
    <a:srgbClr val="E8D5DE"/>
    <a:srgbClr val="5B80A5"/>
    <a:srgbClr val="D9EAD3"/>
    <a:srgbClr val="F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A53F400B-47B8-43D1-8D35-A51E601CB407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slide" Target="slides/slide25.xml" /><Relationship Id="rId28" Type="http://schemas.openxmlformats.org/officeDocument/2006/relationships/slide" Target="slides/slide26.xml" /><Relationship Id="rId29" Type="http://schemas.openxmlformats.org/officeDocument/2006/relationships/slide" Target="slides/slide27.xml" /><Relationship Id="rId3" Type="http://schemas.openxmlformats.org/officeDocument/2006/relationships/slide" Target="slides/slide1.xml" /><Relationship Id="rId30" Type="http://schemas.openxmlformats.org/officeDocument/2006/relationships/tags" Target="tags/tag291.xml" /><Relationship Id="rId31" Type="http://schemas.openxmlformats.org/officeDocument/2006/relationships/font" Target="fonts/font1.fntdata" /><Relationship Id="rId32" Type="http://schemas.openxmlformats.org/officeDocument/2006/relationships/font" Target="fonts/font2.fntdata" /><Relationship Id="rId33" Type="http://schemas.openxmlformats.org/officeDocument/2006/relationships/font" Target="fonts/font3.fntdata" /><Relationship Id="rId34" Type="http://schemas.openxmlformats.org/officeDocument/2006/relationships/font" Target="fonts/font4.fntdata" /><Relationship Id="rId35" Type="http://schemas.openxmlformats.org/officeDocument/2006/relationships/font" Target="fonts/font5.fntdata" /><Relationship Id="rId36" Type="http://schemas.openxmlformats.org/officeDocument/2006/relationships/font" Target="fonts/font6.fntdata" /><Relationship Id="rId37" Type="http://schemas.openxmlformats.org/officeDocument/2006/relationships/font" Target="fonts/font7.fntdata" /><Relationship Id="rId38" Type="http://schemas.openxmlformats.org/officeDocument/2006/relationships/font" Target="fonts/font8.fntdata" /><Relationship Id="rId39" Type="http://schemas.openxmlformats.org/officeDocument/2006/relationships/font" Target="fonts/font9.fntdata" /><Relationship Id="rId4" Type="http://schemas.openxmlformats.org/officeDocument/2006/relationships/slide" Target="slides/slide2.xml" /><Relationship Id="rId40" Type="http://schemas.openxmlformats.org/officeDocument/2006/relationships/font" Target="fonts/font10.fntdata" /><Relationship Id="rId41" Type="http://schemas.openxmlformats.org/officeDocument/2006/relationships/font" Target="fonts/font11.fntdata" /><Relationship Id="rId42" Type="http://schemas.openxmlformats.org/officeDocument/2006/relationships/font" Target="fonts/font12.fntdata" /><Relationship Id="rId43" Type="http://schemas.openxmlformats.org/officeDocument/2006/relationships/font" Target="fonts/font13.fntdata" /><Relationship Id="rId44" Type="http://schemas.openxmlformats.org/officeDocument/2006/relationships/font" Target="fonts/font14.fntdata" /><Relationship Id="rId45" Type="http://schemas.openxmlformats.org/officeDocument/2006/relationships/font" Target="fonts/font15.fntdata" /><Relationship Id="rId46" Type="http://schemas.openxmlformats.org/officeDocument/2006/relationships/font" Target="fonts/font16.fntdata" /><Relationship Id="rId47" Type="http://schemas.openxmlformats.org/officeDocument/2006/relationships/font" Target="fonts/font17.fntdata" /><Relationship Id="rId48" Type="http://schemas.openxmlformats.org/officeDocument/2006/relationships/font" Target="fonts/font18.fntdata" /><Relationship Id="rId49" Type="http://schemas.openxmlformats.org/officeDocument/2006/relationships/presProps" Target="presProps.xml" /><Relationship Id="rId5" Type="http://schemas.openxmlformats.org/officeDocument/2006/relationships/slide" Target="slides/slide3.xml" /><Relationship Id="rId50" Type="http://schemas.openxmlformats.org/officeDocument/2006/relationships/viewProps" Target="viewProps.xml" /><Relationship Id="rId51" Type="http://schemas.openxmlformats.org/officeDocument/2006/relationships/theme" Target="theme/theme1.xml" /><Relationship Id="rId52" Type="http://schemas.openxmlformats.org/officeDocument/2006/relationships/tableStyles" Target="tableStyles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76" Type="http://customschemas.google.com/relationships/presentationmetadata" Target="metadata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35511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92.xml" /><Relationship Id="rId4" Type="http://schemas.openxmlformats.org/officeDocument/2006/relationships/tags" Target="../tags/tag93.xml" /><Relationship Id="rId5" Type="http://schemas.openxmlformats.org/officeDocument/2006/relationships/tags" Target="../tags/tag94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3.xml" /><Relationship Id="rId4" Type="http://schemas.openxmlformats.org/officeDocument/2006/relationships/tags" Target="../tags/tag104.xml" /><Relationship Id="rId5" Type="http://schemas.openxmlformats.org/officeDocument/2006/relationships/tags" Target="../tags/tag105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12.xml" /><Relationship Id="rId4" Type="http://schemas.openxmlformats.org/officeDocument/2006/relationships/tags" Target="../tags/tag113.xml" /><Relationship Id="rId5" Type="http://schemas.openxmlformats.org/officeDocument/2006/relationships/tags" Target="../tags/tag114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1.xml" /><Relationship Id="rId4" Type="http://schemas.openxmlformats.org/officeDocument/2006/relationships/tags" Target="../tags/tag122.xml" /><Relationship Id="rId5" Type="http://schemas.openxmlformats.org/officeDocument/2006/relationships/tags" Target="../tags/tag123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33.xml" /><Relationship Id="rId4" Type="http://schemas.openxmlformats.org/officeDocument/2006/relationships/tags" Target="../tags/tag134.xml" /><Relationship Id="rId5" Type="http://schemas.openxmlformats.org/officeDocument/2006/relationships/tags" Target="../tags/tag135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78.xml" /><Relationship Id="rId4" Type="http://schemas.openxmlformats.org/officeDocument/2006/relationships/tags" Target="../tags/tag179.xml" /><Relationship Id="rId5" Type="http://schemas.openxmlformats.org/officeDocument/2006/relationships/tags" Target="../tags/tag180.xml" /><Relationship Id="rId6" Type="http://schemas.openxmlformats.org/officeDocument/2006/relationships/tags" Target="../tags/tag18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04.xml" /><Relationship Id="rId4" Type="http://schemas.openxmlformats.org/officeDocument/2006/relationships/tags" Target="../tags/tag205.xml" /><Relationship Id="rId5" Type="http://schemas.openxmlformats.org/officeDocument/2006/relationships/tags" Target="../tags/tag206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15.xml" /><Relationship Id="rId4" Type="http://schemas.openxmlformats.org/officeDocument/2006/relationships/tags" Target="../tags/tag216.xml" /><Relationship Id="rId5" Type="http://schemas.openxmlformats.org/officeDocument/2006/relationships/tags" Target="../tags/tag217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26.xml" /><Relationship Id="rId4" Type="http://schemas.openxmlformats.org/officeDocument/2006/relationships/tags" Target="../tags/tag227.xml" /><Relationship Id="rId5" Type="http://schemas.openxmlformats.org/officeDocument/2006/relationships/tags" Target="../tags/tag228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6.xml" /><Relationship Id="rId4" Type="http://schemas.openxmlformats.org/officeDocument/2006/relationships/tags" Target="../tags/tag237.xml" /><Relationship Id="rId5" Type="http://schemas.openxmlformats.org/officeDocument/2006/relationships/tags" Target="../tags/tag238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47.xml" /><Relationship Id="rId4" Type="http://schemas.openxmlformats.org/officeDocument/2006/relationships/tags" Target="../tags/tag248.xml" /><Relationship Id="rId5" Type="http://schemas.openxmlformats.org/officeDocument/2006/relationships/tags" Target="../tags/tag249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70.xml" /><Relationship Id="rId4" Type="http://schemas.openxmlformats.org/officeDocument/2006/relationships/tags" Target="../tags/tag271.xml" /><Relationship Id="rId5" Type="http://schemas.openxmlformats.org/officeDocument/2006/relationships/tags" Target="../tags/tag272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76.xml" /><Relationship Id="rId4" Type="http://schemas.openxmlformats.org/officeDocument/2006/relationships/tags" Target="../tags/tag277.xml" /><Relationship Id="rId5" Type="http://schemas.openxmlformats.org/officeDocument/2006/relationships/tags" Target="../tags/tag278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82.xml" /><Relationship Id="rId4" Type="http://schemas.openxmlformats.org/officeDocument/2006/relationships/tags" Target="../tags/tag283.xml" /><Relationship Id="rId5" Type="http://schemas.openxmlformats.org/officeDocument/2006/relationships/tags" Target="../tags/tag284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5" Type="http://schemas.openxmlformats.org/officeDocument/2006/relationships/tags" Target="../tags/tag14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.xml" /><Relationship Id="rId4" Type="http://schemas.openxmlformats.org/officeDocument/2006/relationships/tags" Target="../tags/tag24.xml" /><Relationship Id="rId5" Type="http://schemas.openxmlformats.org/officeDocument/2006/relationships/tags" Target="../tags/tag25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2.xml" /><Relationship Id="rId4" Type="http://schemas.openxmlformats.org/officeDocument/2006/relationships/tags" Target="../tags/tag33.xml" /><Relationship Id="rId5" Type="http://schemas.openxmlformats.org/officeDocument/2006/relationships/tags" Target="../tags/tag34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39.xml" /><Relationship Id="rId4" Type="http://schemas.openxmlformats.org/officeDocument/2006/relationships/tags" Target="../tags/tag40.xml" /><Relationship Id="rId5" Type="http://schemas.openxmlformats.org/officeDocument/2006/relationships/tags" Target="../tags/tag4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</a:xfrm>
      </p:grpSpPr>
      <p:sp>
        <p:nvSpPr>
          <p:cNvPr id="570" name="Google Shape;570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Обучайте. Создавайте.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Лидер??? The best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Какое-то УТП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Показывающий, что мы лучшие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Крупнейший поставщик образовательного контент в виртуальной реальности (Формулировка другая)</a:t>
            </a:r>
            <a:br>
              <a:rPr lang="en-US"/>
            </a:br>
            <a:r>
              <a:rPr lang="en-US"/>
              <a:t>Образовательный метаверс, UGC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Платформа (среда?)  для создания образовательного контента в виртуальной реальности </a:t>
            </a:r>
            <a:br>
              <a:rPr lang="en-US"/>
            </a:br>
            <a:br>
              <a:rPr lang="en-US"/>
            </a:br>
            <a:r>
              <a:rPr lang="en-US"/>
              <a:t>Легко и удобно осваивать. Боль – вовлеченность, у детей должен быть интерес.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Повышаем вовлеченность </a:t>
            </a:r>
            <a:br>
              <a:rPr lang="en-US"/>
            </a:br>
            <a:r>
              <a:rPr lang="en-US"/>
              <a:t>Детям интересно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 образовании, не школьном образовании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Важно двигать про колаб, доп предметы и тд кейс с учительницей историей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Везде для детей, школ, преподавателей, профессия будущего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Первый шаг к профессии будущего VR-разработчик/специалист </a:t>
            </a:r>
            <a:br>
              <a:rPr lang="en-US"/>
            </a:br>
            <a:br>
              <a:rPr lang="en-US"/>
            </a:br>
            <a:r>
              <a:rPr lang="en-US"/>
              <a:t>Varwin настолько гибок, что в рамках уроках информатики дети могут делать проекты по другим предметам и закреплять данные о них </a:t>
            </a:r>
            <a:br>
              <a:rPr lang="en-US"/>
            </a:br>
            <a:br>
              <a:rPr lang="en-US"/>
            </a:br>
            <a:r>
              <a:rPr lang="en-US"/>
              <a:t>Убирать, что учитель физики может сделать свой курс, но коллаборацию оставлять</a:t>
            </a:r>
            <a:endParaRPr/>
          </a:p>
        </p:txBody>
      </p:sp>
      <p:sp>
        <p:nvSpPr>
          <p:cNvPr id="571" name="Google Shape;5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56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57" name="Google Shape;1557;p76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Обучайте. Создавайте.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Лидер??? The best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Какое-то УТП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Показывающий, что мы лучшие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Крупнейший поставщик образовательного контент в виртуальной реальности (Формулировка другая)</a:t>
            </a:r>
            <a:br>
              <a:rPr lang="en-US"/>
            </a:br>
            <a:r>
              <a:rPr lang="en-US"/>
              <a:t>Образовательный метаверс, UGC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Платформа (среда?)  для создания образовательного контента в виртуальной реальности </a:t>
            </a:r>
            <a:br>
              <a:rPr lang="en-US"/>
            </a:br>
            <a:br>
              <a:rPr lang="en-US"/>
            </a:br>
            <a:r>
              <a:rPr lang="en-US"/>
              <a:t>Легко и удобно осваивать. Боль – вовлеченность, у детей должен быть интерес.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Повышаем вовлеченность </a:t>
            </a:r>
            <a:br>
              <a:rPr lang="en-US"/>
            </a:br>
            <a:r>
              <a:rPr lang="en-US"/>
              <a:t>Детям интересно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 образовании, не школьном образовании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Важно двигать про колаб, доп предметы и тд кейс с учительницей историей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Везде для детей, школ, преподавателей, профессия будущего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Первый шаг к профессии будущего VR-разработчик/специалист </a:t>
            </a:r>
            <a:br>
              <a:rPr lang="en-US"/>
            </a:br>
            <a:br>
              <a:rPr lang="en-US"/>
            </a:br>
            <a:r>
              <a:rPr lang="en-US"/>
              <a:t>Varwin настолько гибок, что в рамках уроках информатики дети могут делать проекты по другим предметам и закреплять данные о них </a:t>
            </a:r>
            <a:br>
              <a:rPr lang="en-US"/>
            </a:br>
            <a:br>
              <a:rPr lang="en-US"/>
            </a:br>
            <a:r>
              <a:rPr lang="en-US"/>
              <a:t>Убирать, что учитель физики может сделать свой курс, но коллаборацию оставлять</a:t>
            </a:r>
            <a:endParaRPr/>
          </a:p>
        </p:txBody>
      </p:sp>
      <p:sp>
        <p:nvSpPr>
          <p:cNvPr id="1558" name="Google Shape;1558;p76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33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34" name="Google Shape;1534;g15353265f97_0_27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5" name="Google Shape;1535;g15353265f97_0_27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77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78" name="Google Shape;1578;p77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9" name="Google Shape;1579;p77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31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9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96" name="Google Shape;1596;p79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7" name="Google Shape;1597;p79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598" name="Google Shape;1598;p79:notes"/>
          <p:cNvSpPr txBox="1">
            <a:spLocks noGrp="1"/>
          </p:cNvSpPr>
          <p:nvPr>
            <p:ph type="sldNum" idx="12"/>
            <p:custDataLst>
              <p:tags r:id="rId6"/>
            </p:custDataLst>
          </p:nvPr>
        </p:nvSpPr>
        <p:spPr>
          <a:xfrm>
            <a:off x="3884414" y="868468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41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</a:xfrm>
      </p:grpSpPr>
      <p:sp>
        <p:nvSpPr>
          <p:cNvPr id="816" name="Google Shape;816;g15353265f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7" name="Google Shape;817;g15353265f97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595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0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6" name="Google Shape;706;p11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Google Shape;707;p11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79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80" name="Google Shape;780;p20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1" name="Google Shape;781;p20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94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792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93" name="Google Shape;793;g176980b1939_2_0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  <p:sp>
        <p:nvSpPr>
          <p:cNvPr id="794" name="Google Shape;794;g176980b1939_2_0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860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861" name="Google Shape;861;p19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r>
              <a:rPr lang="en-US"/>
              <a:t>телега вк ютуб — соцсети</a:t>
            </a:r>
            <a:endParaRPr/>
          </a:p>
        </p:txBody>
      </p:sp>
      <p:sp>
        <p:nvSpPr>
          <p:cNvPr id="862" name="Google Shape;862;p19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</a:xfrm>
      </p:grpSpPr>
      <p:sp>
        <p:nvSpPr>
          <p:cNvPr id="580" name="Google Shape;580;g15d77562b6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  <p:sp>
        <p:nvSpPr>
          <p:cNvPr id="581" name="Google Shape;581;g15d77562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</a:xfrm>
      </p:grpSpPr>
      <p:sp>
        <p:nvSpPr>
          <p:cNvPr id="589" name="Google Shape;58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  <p:sp>
        <p:nvSpPr>
          <p:cNvPr id="590" name="Google Shape;5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41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42" name="Google Shape;642;g25ad335982a_0_0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5ad335982a_0_0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30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31" name="Google Shape;631;p5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5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663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664" name="Google Shape;1664;p1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Обучайте. Создавайте.  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Лидер??? The best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Какое-то УТП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Показывающий, что мы лучшие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Крупнейший поставщик образовательного контент в виртуальной реальности (Формулировка другая)</a:t>
            </a:r>
            <a:br>
              <a:rPr lang="en-US" err="1"/>
            </a:br>
            <a:r>
              <a:rPr lang="en-US" err="1"/>
              <a:t>Образовательный метаверс, UGC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Платформа (среда?)  для создания образовательного контента в виртуальной реальности </a:t>
            </a:r>
            <a:br>
              <a:rPr lang="en-US" err="1"/>
            </a:br>
            <a:br>
              <a:rPr lang="en-US" err="1"/>
            </a:br>
            <a:r>
              <a:rPr lang="en-US" err="1"/>
              <a:t>Легко и удобно осваивать. Боль – вовлеченность, у детей должен быть интерес.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Повышаем вовлеченность </a:t>
            </a:r>
            <a:br>
              <a:rPr lang="en-US" err="1"/>
            </a:br>
            <a:r>
              <a:rPr lang="en-US" err="1"/>
              <a:t>Детям интересно</a:t>
            </a:r>
            <a:br>
              <a:rPr lang="en-US" err="1"/>
            </a:b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В образовании, не школьном образовании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Важно двигать про колаб, доп предметы и тд кейс с учительницей историей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Везде для детей, школ, преподавателей, профессия будущего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err="1"/>
              <a:t>Первый шаг к профессии будущего VR-разработчик/специалист </a:t>
            </a:r>
            <a:br>
              <a:rPr lang="en-US" err="1"/>
            </a:br>
            <a:br>
              <a:rPr lang="en-US" err="1"/>
            </a:br>
            <a:r>
              <a:rPr lang="en-US" err="1"/>
              <a:t>Varwin настолько гибок, что в рамках уроках информатики дети могут делать проекты по другим предметам и закреплять данные о них </a:t>
            </a:r>
            <a:br>
              <a:rPr lang="en-US" err="1"/>
            </a:br>
            <a:br>
              <a:rPr lang="en-US" err="1"/>
            </a:br>
            <a:r>
              <a:rPr lang="en-US" err="1"/>
              <a:t>Убирать, что учитель физики может сделать свой курс, но коллаборацию оставлять</a:t>
            </a:r>
            <a:endParaRPr/>
          </a:p>
        </p:txBody>
      </p:sp>
      <p:sp>
        <p:nvSpPr>
          <p:cNvPr id="1665" name="Google Shape;1665;p1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00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657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58" name="Google Shape;658;p4:notes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59" name="Google Shape;659;p4:notes"/>
          <p:cNvSpPr>
            <a:spLocks noGrp="1" noRot="1" noChangeAspect="1"/>
          </p:cNvSpPr>
          <p:nvPr>
            <p:ph type="sldImg" idx="2"/>
            <p:custDataLst>
              <p:tags r:id="rId5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 showMasterSp="0" showMasterPhAnim="0">
  <p:cSld>
    <p:spTree>
      <p:nvGrpSpPr>
        <p:cNvPr id="1" name="Shape 1504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05" name="Google Shape;1505;p69:notes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3810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6" name="Google Shape;1506;p69:notes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946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3.png" /><Relationship Id="rId3" Type="http://schemas.openxmlformats.org/officeDocument/2006/relationships/image" Target="../media/image2.png" /><Relationship Id="rId4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4.jpeg" /><Relationship Id="rId3" Type="http://schemas.openxmlformats.org/officeDocument/2006/relationships/image" Target="../media/image5.png" /><Relationship Id="rId4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Титулка EDU 3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</a:xfrm>
      </p:grpSpPr>
      <p:pic>
        <p:nvPicPr>
          <p:cNvPr id="13" name="Google Shape;13;p22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2465853" y="3397022"/>
            <a:ext cx="8866912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6000"/>
              <a:buFont typeface="Open Sans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22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</a:xfrm>
      </p:grpSpPr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Вариант фона 2">
  <p:cSld name="Вариант фона 2">
    <p:spTree>
      <p:nvGrpSpPr>
        <p:cNvPr id="1" name="Shape 21"/>
        <p:cNvGrpSpPr/>
        <p:nvPr/>
      </p:nvGrpSpPr>
      <p:grpSpPr>
        <a:xfrm>
          <a:off x="0" y="0"/>
          <a:ext cx="0" cy="0"/>
        </a:xfrm>
      </p:grpSpPr>
      <p:sp>
        <p:nvSpPr>
          <p:cNvPr id="22" name="Google Shape;22;p26"/>
          <p:cNvSpPr/>
          <p:nvPr/>
        </p:nvSpPr>
        <p:spPr>
          <a:xfrm rot="7199722">
            <a:off x="5335530" y="6189860"/>
            <a:ext cx="1336389" cy="13363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26"/>
          <p:cNvSpPr/>
          <p:nvPr/>
        </p:nvSpPr>
        <p:spPr>
          <a:xfrm flipH="1">
            <a:off x="9886547" y="-550467"/>
            <a:ext cx="1101001" cy="1101001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6"/>
          <p:cNvSpPr/>
          <p:nvPr/>
        </p:nvSpPr>
        <p:spPr>
          <a:xfrm flipH="1">
            <a:off x="5351152" y="6037496"/>
            <a:ext cx="473701" cy="473701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25;p26"/>
          <p:cNvSpPr txBox="1">
            <a:spLocks noGrp="1"/>
          </p:cNvSpPr>
          <p:nvPr>
            <p:ph type="title"/>
          </p:nvPr>
        </p:nvSpPr>
        <p:spPr>
          <a:xfrm>
            <a:off x="758049" y="522100"/>
            <a:ext cx="10752302" cy="13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body" idx="1"/>
          </p:nvPr>
        </p:nvSpPr>
        <p:spPr>
          <a:xfrm>
            <a:off x="866824" y="1986275"/>
            <a:ext cx="10643401" cy="420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26" descr="Google Shape;346;p2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692725" y="6357541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TITLE_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</a:xfrm>
      </p:grpSpPr>
      <p:pic>
        <p:nvPicPr>
          <p:cNvPr id="30" name="Google Shape;30;p61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1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/>
          <p:nvPr/>
        </p:nvSpPr>
        <p:spPr>
          <a:xfrm flipH="1">
            <a:off x="3156427" y="6491933"/>
            <a:ext cx="946159" cy="946160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61"/>
          <p:cNvSpPr/>
          <p:nvPr/>
        </p:nvSpPr>
        <p:spPr>
          <a:xfrm rot="7199999">
            <a:off x="-371644" y="3049417"/>
            <a:ext cx="611163" cy="61116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" name="Google Shape;34;p61"/>
          <p:cNvGrpSpPr/>
          <p:nvPr/>
        </p:nvGrpSpPr>
        <p:grpSpPr>
          <a:xfrm>
            <a:off x="10927402" y="3535969"/>
            <a:ext cx="1264599" cy="474968"/>
            <a:chExt cx="1264598" cy="474967"/>
          </a:xfrm>
        </p:grpSpPr>
        <p:cxnSp>
          <p:nvCxnSpPr>
            <p:cNvPr id="35" name="Google Shape;35;p61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61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61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61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61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" name="Google Shape;40;p61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61" descr="Google Shape;39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1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1_Заголовок и объект 2">
  <p:cSld name="1_Заголовок и объект 2">
    <p:spTree>
      <p:nvGrpSpPr>
        <p:cNvPr id="1" name="Shape 57"/>
        <p:cNvGrpSpPr/>
        <p:nvPr/>
      </p:nvGrpSpPr>
      <p:grpSpPr>
        <a:xfrm>
          <a:off x="0" y="0"/>
          <a:ext cx="0" cy="0"/>
        </a:xfrm>
      </p:grpSpPr>
      <p:pic>
        <p:nvPicPr>
          <p:cNvPr id="58" name="Google Shape;58;p25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692726" y="1825625"/>
            <a:ext cx="110377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25"/>
          <p:cNvGrpSpPr/>
          <p:nvPr/>
        </p:nvGrpSpPr>
        <p:grpSpPr>
          <a:xfrm>
            <a:off x="3401660" y="6387570"/>
            <a:ext cx="1264600" cy="474968"/>
            <a:chExt cx="1264598" cy="474967"/>
          </a:xfrm>
        </p:grpSpPr>
        <p:cxnSp>
          <p:nvCxnSpPr>
            <p:cNvPr id="62" name="Google Shape;62;p25"/>
            <p:cNvCxnSpPr/>
            <p:nvPr/>
          </p:nvCxnSpPr>
          <p:spPr>
            <a:xfrm rot="10800000">
              <a:off x="0" y="474966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5"/>
            <p:cNvCxnSpPr/>
            <p:nvPr/>
          </p:nvCxnSpPr>
          <p:spPr>
            <a:xfrm rot="10800000">
              <a:off x="0" y="360559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5"/>
            <p:cNvCxnSpPr/>
            <p:nvPr/>
          </p:nvCxnSpPr>
          <p:spPr>
            <a:xfrm rot="10800000">
              <a:off x="0" y="235707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5"/>
            <p:cNvCxnSpPr/>
            <p:nvPr/>
          </p:nvCxnSpPr>
          <p:spPr>
            <a:xfrm rot="10800000">
              <a:off x="0" y="11717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5"/>
            <p:cNvCxnSpPr/>
            <p:nvPr/>
          </p:nvCxnSpPr>
          <p:spPr>
            <a:xfrm rot="10800000">
              <a:off x="0" y="0"/>
              <a:ext cx="1264598" cy="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" name="Google Shape;67;p25"/>
          <p:cNvSpPr/>
          <p:nvPr/>
        </p:nvSpPr>
        <p:spPr>
          <a:xfrm rot="-1927037">
            <a:off x="10912841" y="3159935"/>
            <a:ext cx="620631" cy="62063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25"/>
          <p:cNvSpPr/>
          <p:nvPr/>
        </p:nvSpPr>
        <p:spPr>
          <a:xfrm flipH="1">
            <a:off x="10878618" y="1971926"/>
            <a:ext cx="1703609" cy="17036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25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5" descr="Google Shape;3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Фото с текстом 8">
  <p:cSld name="Фото с текстом 8">
    <p:spTree>
      <p:nvGrpSpPr>
        <p:cNvPr id="1" name="Shape 80"/>
        <p:cNvGrpSpPr/>
        <p:nvPr/>
      </p:nvGrpSpPr>
      <p:grpSpPr>
        <a:xfrm>
          <a:off x="0" y="0"/>
          <a:ext cx="0" cy="0"/>
        </a:xfrm>
      </p:grpSpPr>
      <p:pic>
        <p:nvPicPr>
          <p:cNvPr id="81" name="Google Shape;81;p55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5"/>
          <p:cNvSpPr/>
          <p:nvPr/>
        </p:nvSpPr>
        <p:spPr>
          <a:xfrm rot="10800000">
            <a:off x="912348" y="2375451"/>
            <a:ext cx="4010425" cy="4010425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55"/>
          <p:cNvSpPr/>
          <p:nvPr/>
        </p:nvSpPr>
        <p:spPr>
          <a:xfrm rot="7199999">
            <a:off x="5335392" y="6189755"/>
            <a:ext cx="1336489" cy="1336489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55"/>
          <p:cNvSpPr txBox="1">
            <a:spLocks noGrp="1"/>
          </p:cNvSpPr>
          <p:nvPr>
            <p:ph type="title"/>
          </p:nvPr>
        </p:nvSpPr>
        <p:spPr>
          <a:xfrm>
            <a:off x="692723" y="365125"/>
            <a:ext cx="110377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5"/>
          <p:cNvSpPr txBox="1">
            <a:spLocks noGrp="1"/>
          </p:cNvSpPr>
          <p:nvPr>
            <p:ph type="body" idx="1"/>
          </p:nvPr>
        </p:nvSpPr>
        <p:spPr>
          <a:xfrm>
            <a:off x="5651500" y="1825625"/>
            <a:ext cx="60789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3556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5"/>
          <p:cNvSpPr/>
          <p:nvPr/>
        </p:nvSpPr>
        <p:spPr>
          <a:xfrm flipH="1">
            <a:off x="9886614" y="-550467"/>
            <a:ext cx="1100935" cy="1100934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55"/>
          <p:cNvSpPr/>
          <p:nvPr/>
        </p:nvSpPr>
        <p:spPr>
          <a:xfrm flipH="1">
            <a:off x="5351144" y="6037496"/>
            <a:ext cx="473709" cy="47370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55" descr="Google Shape;29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46" y="1610137"/>
            <a:ext cx="4937106" cy="524786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5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55" descr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5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Титулка HSE 1">
  <p:cSld name="Титулка HSE 1">
    <p:spTree>
      <p:nvGrpSpPr>
        <p:cNvPr id="1" name="Shape 121"/>
        <p:cNvGrpSpPr/>
        <p:nvPr/>
      </p:nvGrpSpPr>
      <p:grpSpPr>
        <a:xfrm>
          <a:off x="0" y="0"/>
          <a:ext cx="0" cy="0"/>
        </a:xfrm>
      </p:grpSpPr>
      <p:pic>
        <p:nvPicPr>
          <p:cNvPr id="122" name="Google Shape;122;g172c13bf5fe_0_718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72c13bf5fe_0_718" descr="Google Shape;38;p6"/>
          <p:cNvPicPr preferRelativeResize="0"/>
          <p:nvPr/>
        </p:nvPicPr>
        <p:blipFill>
          <a:blip r:embed="rId2">
            <a:alphaModFix/>
          </a:blip>
          <a:srcRect l="1" t="7793" r="82801" b="7793"/>
          <a:stretch>
            <a:fillRect/>
          </a:stretch>
        </p:blipFill>
        <p:spPr>
          <a:xfrm flipH="1">
            <a:off x="-1" y="-3"/>
            <a:ext cx="2096652" cy="685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72c13bf5fe_0_718" descr="Google Shape;39;p6"/>
          <p:cNvPicPr preferRelativeResize="0"/>
          <p:nvPr/>
        </p:nvPicPr>
        <p:blipFill>
          <a:blip r:embed="rId2">
            <a:alphaModFix/>
          </a:blip>
          <a:srcRect l="9251" t="6119" r="23202" b="25020"/>
          <a:stretch>
            <a:fillRect/>
          </a:stretch>
        </p:blipFill>
        <p:spPr>
          <a:xfrm>
            <a:off x="2096652" y="-4"/>
            <a:ext cx="10095346" cy="685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72c13bf5fe_0_71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172c13bf5fe_0_718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</a:defRPr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172c13bf5fe_0_718"/>
          <p:cNvSpPr txBox="1">
            <a:spLocks noGrp="1"/>
          </p:cNvSpPr>
          <p:nvPr>
            <p:ph type="title"/>
          </p:nvPr>
        </p:nvSpPr>
        <p:spPr>
          <a:xfrm>
            <a:off x="714008" y="2921716"/>
            <a:ext cx="88669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g172c13bf5fe_0_718" descr="Google Shape;43;p6"/>
          <p:cNvPicPr preferRelativeResize="0"/>
          <p:nvPr/>
        </p:nvPicPr>
        <p:blipFill>
          <a:blip r:embed="rId3">
            <a:alphaModFix/>
          </a:blip>
          <a:srcRect t="1267" b="1266"/>
          <a:stretch>
            <a:fillRect/>
          </a:stretch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72c13bf5fe_0_718"/>
          <p:cNvSpPr txBox="1">
            <a:spLocks noGrp="1"/>
          </p:cNvSpPr>
          <p:nvPr>
            <p:ph type="sldNum" idx="1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matchingName="6 текстовых блоков">
  <p:cSld name="6 текстовых блоков">
    <p:spTree>
      <p:nvGrpSpPr>
        <p:cNvPr id="1" name="Shape 257"/>
        <p:cNvGrpSpPr/>
        <p:nvPr/>
      </p:nvGrpSpPr>
      <p:grpSpPr>
        <a:xfrm>
          <a:off x="0" y="0"/>
          <a:ext cx="0" cy="0"/>
        </a:xfrm>
      </p:grpSpPr>
      <p:pic>
        <p:nvPicPr>
          <p:cNvPr id="258" name="Google Shape;258;p46" descr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692725" y="365125"/>
            <a:ext cx="106587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6"/>
          <p:cNvSpPr/>
          <p:nvPr/>
        </p:nvSpPr>
        <p:spPr>
          <a:xfrm flipH="1">
            <a:off x="11332636" y="3199792"/>
            <a:ext cx="835853" cy="835853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6"/>
          <p:cNvSpPr/>
          <p:nvPr/>
        </p:nvSpPr>
        <p:spPr>
          <a:xfrm flipH="1">
            <a:off x="11659606" y="3253875"/>
            <a:ext cx="1703609" cy="1703609"/>
          </a:xfrm>
          <a:prstGeom prst="ellipse">
            <a:avLst/>
          </a:prstGeom>
          <a:noFill/>
          <a:ln w="3810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46"/>
          <p:cNvSpPr/>
          <p:nvPr/>
        </p:nvSpPr>
        <p:spPr>
          <a:xfrm flipH="1">
            <a:off x="3583251" y="6447325"/>
            <a:ext cx="1335019" cy="1335019"/>
          </a:xfrm>
          <a:prstGeom prst="ellipse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46"/>
          <p:cNvSpPr/>
          <p:nvPr/>
        </p:nvSpPr>
        <p:spPr>
          <a:xfrm rot="7199999">
            <a:off x="-482242" y="3662755"/>
            <a:ext cx="927061" cy="92706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11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6"/>
          <p:cNvSpPr/>
          <p:nvPr/>
        </p:nvSpPr>
        <p:spPr>
          <a:xfrm flipH="1">
            <a:off x="849029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6"/>
          <p:cNvSpPr/>
          <p:nvPr/>
        </p:nvSpPr>
        <p:spPr>
          <a:xfrm flipH="1">
            <a:off x="4337982" y="2084390"/>
            <a:ext cx="2772001" cy="1477968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6"/>
          <p:cNvSpPr/>
          <p:nvPr/>
        </p:nvSpPr>
        <p:spPr>
          <a:xfrm flipH="1">
            <a:off x="866388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46"/>
          <p:cNvSpPr/>
          <p:nvPr/>
        </p:nvSpPr>
        <p:spPr>
          <a:xfrm flipH="1">
            <a:off x="4337984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8" name="Google Shape;268;p46"/>
          <p:cNvGrpSpPr/>
          <p:nvPr/>
        </p:nvGrpSpPr>
        <p:grpSpPr>
          <a:xfrm>
            <a:off x="3360692" y="1878390"/>
            <a:ext cx="490206" cy="490206"/>
            <a:chExt cx="490204" cy="490204"/>
          </a:xfrm>
        </p:grpSpPr>
        <p:sp>
          <p:nvSpPr>
            <p:cNvPr id="269" name="Google Shape;269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6"/>
          <p:cNvGrpSpPr/>
          <p:nvPr/>
        </p:nvGrpSpPr>
        <p:grpSpPr>
          <a:xfrm>
            <a:off x="6856293" y="1878390"/>
            <a:ext cx="490206" cy="490206"/>
            <a:chExt cx="490204" cy="490204"/>
          </a:xfrm>
        </p:grpSpPr>
        <p:sp>
          <p:nvSpPr>
            <p:cNvPr id="272" name="Google Shape;272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6"/>
          <p:cNvSpPr/>
          <p:nvPr/>
        </p:nvSpPr>
        <p:spPr>
          <a:xfrm flipH="1">
            <a:off x="7855607" y="2084390"/>
            <a:ext cx="2772001" cy="1440001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5" name="Google Shape;275;p46"/>
          <p:cNvGrpSpPr/>
          <p:nvPr/>
        </p:nvGrpSpPr>
        <p:grpSpPr>
          <a:xfrm>
            <a:off x="10361493" y="1878390"/>
            <a:ext cx="490206" cy="490206"/>
            <a:chExt cx="490204" cy="490204"/>
          </a:xfrm>
        </p:grpSpPr>
        <p:sp>
          <p:nvSpPr>
            <p:cNvPr id="276" name="Google Shape;276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46"/>
          <p:cNvGrpSpPr/>
          <p:nvPr/>
        </p:nvGrpSpPr>
        <p:grpSpPr>
          <a:xfrm>
            <a:off x="3378684" y="4035643"/>
            <a:ext cx="490206" cy="490206"/>
            <a:chExt cx="490204" cy="490204"/>
          </a:xfrm>
        </p:grpSpPr>
        <p:sp>
          <p:nvSpPr>
            <p:cNvPr id="279" name="Google Shape;279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46"/>
          <p:cNvGrpSpPr/>
          <p:nvPr/>
        </p:nvGrpSpPr>
        <p:grpSpPr>
          <a:xfrm>
            <a:off x="6856293" y="4126286"/>
            <a:ext cx="490206" cy="490206"/>
            <a:chExt cx="490204" cy="490204"/>
          </a:xfrm>
        </p:grpSpPr>
        <p:sp>
          <p:nvSpPr>
            <p:cNvPr id="282" name="Google Shape;282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46"/>
          <p:cNvSpPr/>
          <p:nvPr/>
        </p:nvSpPr>
        <p:spPr>
          <a:xfrm flipH="1">
            <a:off x="7855607" y="4280746"/>
            <a:ext cx="2772001" cy="1448193"/>
          </a:xfrm>
          <a:prstGeom prst="roundRect">
            <a:avLst>
              <a:gd name="adj" fmla="val 12821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5" name="Google Shape;285;p46"/>
          <p:cNvGrpSpPr/>
          <p:nvPr/>
        </p:nvGrpSpPr>
        <p:grpSpPr>
          <a:xfrm>
            <a:off x="10344132" y="4035643"/>
            <a:ext cx="490206" cy="490206"/>
            <a:chExt cx="490204" cy="490204"/>
          </a:xfrm>
        </p:grpSpPr>
        <p:sp>
          <p:nvSpPr>
            <p:cNvPr id="286" name="Google Shape;286;p46"/>
            <p:cNvSpPr/>
            <p:nvPr/>
          </p:nvSpPr>
          <p:spPr>
            <a:xfrm>
              <a:off x="0" y="0"/>
              <a:ext cx="490204" cy="490204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11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800"/>
                <a:buFont typeface="Open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46"/>
            <p:cNvSpPr txBox="1"/>
            <p:nvPr/>
          </p:nvSpPr>
          <p:spPr>
            <a:xfrm>
              <a:off x="72988" y="71436"/>
              <a:ext cx="341437" cy="332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675" tIns="45675" rIns="45675" bIns="456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600"/>
                <a:buFont typeface="Open Sans SemiBold"/>
                <a:buNone/>
              </a:pPr>
              <a:r>
                <a:rPr lang="en-US" sz="1600" b="1" i="1" u="none" strike="noStrike" cap="none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1112952" y="2293422"/>
            <a:ext cx="2217686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Open Sans"/>
              <a:buNone/>
              <a:defRPr sz="1600"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body" idx="2"/>
          </p:nvPr>
        </p:nvSpPr>
        <p:spPr>
          <a:xfrm>
            <a:off x="4659605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body" idx="3"/>
          </p:nvPr>
        </p:nvSpPr>
        <p:spPr>
          <a:xfrm>
            <a:off x="8158289" y="2293422"/>
            <a:ext cx="2166634" cy="10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4"/>
          </p:nvPr>
        </p:nvSpPr>
        <p:spPr>
          <a:xfrm>
            <a:off x="1112952" y="4487064"/>
            <a:ext cx="2217686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body" idx="5"/>
          </p:nvPr>
        </p:nvSpPr>
        <p:spPr>
          <a:xfrm>
            <a:off x="4659605" y="4487064"/>
            <a:ext cx="2166634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6"/>
          </p:nvPr>
        </p:nvSpPr>
        <p:spPr>
          <a:xfrm>
            <a:off x="8158289" y="4487064"/>
            <a:ext cx="2166634" cy="105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6pPr>
            <a:lvl7pPr marL="3200400" lvl="6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7pPr>
            <a:lvl8pPr marL="3657600" lvl="7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8pPr>
            <a:lvl9pPr marL="4114800" lvl="8" indent="-406400" algn="l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46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46" descr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2.png" /><Relationship Id="rId11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</a:xfrm>
      </p:grpSpPr>
      <p:pic>
        <p:nvPicPr>
          <p:cNvPr id="6" name="Google Shape;6;p21" descr="Google Shape;9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70681" y="6316229"/>
            <a:ext cx="1259746" cy="2226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10423100" y="6252100"/>
            <a:ext cx="1449001" cy="3651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21" descr="Google Shape;30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94874" y="6328650"/>
            <a:ext cx="1235451" cy="2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1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ldNum" idx="12"/>
          </p:nvPr>
        </p:nvSpPr>
        <p:spPr>
          <a:xfrm>
            <a:off x="692725" y="6357554"/>
            <a:ext cx="278379" cy="30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9" r:id="rId7"/>
    <p:sldLayoutId id="2147483673" r:id="rId8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6.jpeg" /><Relationship Id="rId4" Type="http://schemas.openxmlformats.org/officeDocument/2006/relationships/image" Target="../media/image5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tags" Target="../tags/tag59.xml" /><Relationship Id="rId11" Type="http://schemas.openxmlformats.org/officeDocument/2006/relationships/tags" Target="../tags/tag60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image" Target="../media/image27.jpeg" /><Relationship Id="rId6" Type="http://schemas.openxmlformats.org/officeDocument/2006/relationships/tags" Target="../tags/tag55.xml" /><Relationship Id="rId7" Type="http://schemas.openxmlformats.org/officeDocument/2006/relationships/tags" Target="../tags/tag56.xml" /><Relationship Id="rId8" Type="http://schemas.openxmlformats.org/officeDocument/2006/relationships/tags" Target="../tags/tag57.xml" /><Relationship Id="rId9" Type="http://schemas.openxmlformats.org/officeDocument/2006/relationships/tags" Target="../tags/tag58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68.xml" /><Relationship Id="rId11" Type="http://schemas.openxmlformats.org/officeDocument/2006/relationships/image" Target="../media/image29.png" /><Relationship Id="rId12" Type="http://schemas.openxmlformats.org/officeDocument/2006/relationships/tags" Target="../tags/tag69.xml" /><Relationship Id="rId13" Type="http://schemas.openxmlformats.org/officeDocument/2006/relationships/image" Target="../media/image30.png" /><Relationship Id="rId14" Type="http://schemas.openxmlformats.org/officeDocument/2006/relationships/tags" Target="../tags/tag70.xml" /><Relationship Id="rId15" Type="http://schemas.openxmlformats.org/officeDocument/2006/relationships/image" Target="../media/image31.png" /><Relationship Id="rId16" Type="http://schemas.openxmlformats.org/officeDocument/2006/relationships/tags" Target="../tags/tag71.xml" /><Relationship Id="rId17" Type="http://schemas.openxmlformats.org/officeDocument/2006/relationships/image" Target="../media/image32.png" /><Relationship Id="rId18" Type="http://schemas.openxmlformats.org/officeDocument/2006/relationships/tags" Target="../tags/tag72.xml" /><Relationship Id="rId19" Type="http://schemas.openxmlformats.org/officeDocument/2006/relationships/image" Target="../media/image33.jpeg" /><Relationship Id="rId2" Type="http://schemas.openxmlformats.org/officeDocument/2006/relationships/tags" Target="../tags/tag61.xml" /><Relationship Id="rId20" Type="http://schemas.openxmlformats.org/officeDocument/2006/relationships/tags" Target="../tags/tag73.xml" /><Relationship Id="rId21" Type="http://schemas.openxmlformats.org/officeDocument/2006/relationships/image" Target="../media/image34.jpeg" /><Relationship Id="rId22" Type="http://schemas.openxmlformats.org/officeDocument/2006/relationships/tags" Target="../tags/tag74.xml" /><Relationship Id="rId23" Type="http://schemas.openxmlformats.org/officeDocument/2006/relationships/tags" Target="../tags/tag75.xml" /><Relationship Id="rId24" Type="http://schemas.openxmlformats.org/officeDocument/2006/relationships/image" Target="../media/image35.jpeg" /><Relationship Id="rId25" Type="http://schemas.openxmlformats.org/officeDocument/2006/relationships/tags" Target="../tags/tag76.xml" /><Relationship Id="rId26" Type="http://schemas.openxmlformats.org/officeDocument/2006/relationships/tags" Target="../tags/tag77.xml" /><Relationship Id="rId27" Type="http://schemas.openxmlformats.org/officeDocument/2006/relationships/tags" Target="../tags/tag78.xml" /><Relationship Id="rId28" Type="http://schemas.openxmlformats.org/officeDocument/2006/relationships/tags" Target="../tags/tag79.xml" /><Relationship Id="rId29" Type="http://schemas.openxmlformats.org/officeDocument/2006/relationships/tags" Target="../tags/tag80.xml" /><Relationship Id="rId3" Type="http://schemas.openxmlformats.org/officeDocument/2006/relationships/tags" Target="../tags/tag62.xml" /><Relationship Id="rId30" Type="http://schemas.openxmlformats.org/officeDocument/2006/relationships/image" Target="../media/image36.png" /><Relationship Id="rId31" Type="http://schemas.openxmlformats.org/officeDocument/2006/relationships/tags" Target="../tags/tag81.xml" /><Relationship Id="rId32" Type="http://schemas.openxmlformats.org/officeDocument/2006/relationships/tags" Target="../tags/tag82.xml" /><Relationship Id="rId33" Type="http://schemas.openxmlformats.org/officeDocument/2006/relationships/tags" Target="../tags/tag83.xml" /><Relationship Id="rId34" Type="http://schemas.openxmlformats.org/officeDocument/2006/relationships/tags" Target="../tags/tag84.xml" /><Relationship Id="rId35" Type="http://schemas.openxmlformats.org/officeDocument/2006/relationships/tags" Target="../tags/tag85.xml" /><Relationship Id="rId36" Type="http://schemas.openxmlformats.org/officeDocument/2006/relationships/tags" Target="../tags/tag86.xml" /><Relationship Id="rId37" Type="http://schemas.openxmlformats.org/officeDocument/2006/relationships/tags" Target="../tags/tag87.xml" /><Relationship Id="rId38" Type="http://schemas.openxmlformats.org/officeDocument/2006/relationships/tags" Target="../tags/tag88.xml" /><Relationship Id="rId39" Type="http://schemas.openxmlformats.org/officeDocument/2006/relationships/tags" Target="../tags/tag89.xml" /><Relationship Id="rId4" Type="http://schemas.openxmlformats.org/officeDocument/2006/relationships/tags" Target="../tags/tag63.xml" /><Relationship Id="rId40" Type="http://schemas.openxmlformats.org/officeDocument/2006/relationships/tags" Target="../tags/tag90.xml" /><Relationship Id="rId41" Type="http://schemas.openxmlformats.org/officeDocument/2006/relationships/tags" Target="../tags/tag91.xml" /><Relationship Id="rId5" Type="http://schemas.openxmlformats.org/officeDocument/2006/relationships/tags" Target="../tags/tag64.xml" /><Relationship Id="rId6" Type="http://schemas.openxmlformats.org/officeDocument/2006/relationships/tags" Target="../tags/tag65.xml" /><Relationship Id="rId7" Type="http://schemas.openxmlformats.org/officeDocument/2006/relationships/tags" Target="../tags/tag66.xml" /><Relationship Id="rId8" Type="http://schemas.openxmlformats.org/officeDocument/2006/relationships/tags" Target="../tags/tag67.xml" /><Relationship Id="rId9" Type="http://schemas.openxmlformats.org/officeDocument/2006/relationships/image" Target="../media/image28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4.png" /><Relationship Id="rId11" Type="http://schemas.openxmlformats.org/officeDocument/2006/relationships/tags" Target="../tags/tag100.xml" /><Relationship Id="rId12" Type="http://schemas.openxmlformats.org/officeDocument/2006/relationships/tags" Target="../tags/tag101.xml" /><Relationship Id="rId13" Type="http://schemas.openxmlformats.org/officeDocument/2006/relationships/hyperlink" Target="https://youtu.be/yId58NNu8zg?t=2939" TargetMode="External" /><Relationship Id="rId14" Type="http://schemas.openxmlformats.org/officeDocument/2006/relationships/image" Target="../media/image39.png" /><Relationship Id="rId15" Type="http://schemas.openxmlformats.org/officeDocument/2006/relationships/tags" Target="../tags/tag102.xml" /><Relationship Id="rId2" Type="http://schemas.openxmlformats.org/officeDocument/2006/relationships/notesSlide" Target="../notesSlides/notesSlide10.xml" /><Relationship Id="rId3" Type="http://schemas.openxmlformats.org/officeDocument/2006/relationships/tags" Target="../tags/tag95.xml" /><Relationship Id="rId4" Type="http://schemas.openxmlformats.org/officeDocument/2006/relationships/tags" Target="../tags/tag96.xml" /><Relationship Id="rId5" Type="http://schemas.openxmlformats.org/officeDocument/2006/relationships/tags" Target="../tags/tag97.xml" /><Relationship Id="rId6" Type="http://schemas.openxmlformats.org/officeDocument/2006/relationships/image" Target="../media/image37.jpeg" /><Relationship Id="rId7" Type="http://schemas.openxmlformats.org/officeDocument/2006/relationships/tags" Target="../tags/tag98.xml" /><Relationship Id="rId8" Type="http://schemas.openxmlformats.org/officeDocument/2006/relationships/image" Target="../media/image38.jpeg" /><Relationship Id="rId9" Type="http://schemas.openxmlformats.org/officeDocument/2006/relationships/tags" Target="../tags/tag9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42.jpeg" /><Relationship Id="rId11" Type="http://schemas.openxmlformats.org/officeDocument/2006/relationships/tags" Target="../tags/tag111.xml" /><Relationship Id="rId2" Type="http://schemas.openxmlformats.org/officeDocument/2006/relationships/notesSlide" Target="../notesSlides/notesSlide11.xml" /><Relationship Id="rId3" Type="http://schemas.openxmlformats.org/officeDocument/2006/relationships/tags" Target="../tags/tag106.xml" /><Relationship Id="rId4" Type="http://schemas.openxmlformats.org/officeDocument/2006/relationships/tags" Target="../tags/tag107.xml" /><Relationship Id="rId5" Type="http://schemas.openxmlformats.org/officeDocument/2006/relationships/tags" Target="../tags/tag108.xml" /><Relationship Id="rId6" Type="http://schemas.openxmlformats.org/officeDocument/2006/relationships/image" Target="../media/image40.jpeg" /><Relationship Id="rId7" Type="http://schemas.openxmlformats.org/officeDocument/2006/relationships/tags" Target="../tags/tag109.xml" /><Relationship Id="rId8" Type="http://schemas.openxmlformats.org/officeDocument/2006/relationships/image" Target="../media/image41.jpeg" /><Relationship Id="rId9" Type="http://schemas.openxmlformats.org/officeDocument/2006/relationships/tags" Target="../tags/tag110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120.xml" /><Relationship Id="rId2" Type="http://schemas.openxmlformats.org/officeDocument/2006/relationships/notesSlide" Target="../notesSlides/notesSlide12.xml" /><Relationship Id="rId3" Type="http://schemas.openxmlformats.org/officeDocument/2006/relationships/tags" Target="../tags/tag115.xml" /><Relationship Id="rId4" Type="http://schemas.openxmlformats.org/officeDocument/2006/relationships/image" Target="../media/image43.jpeg" /><Relationship Id="rId5" Type="http://schemas.openxmlformats.org/officeDocument/2006/relationships/tags" Target="../tags/tag116.xml" /><Relationship Id="rId6" Type="http://schemas.openxmlformats.org/officeDocument/2006/relationships/tags" Target="../tags/tag117.xml" /><Relationship Id="rId7" Type="http://schemas.openxmlformats.org/officeDocument/2006/relationships/tags" Target="../tags/tag118.xml" /><Relationship Id="rId8" Type="http://schemas.openxmlformats.org/officeDocument/2006/relationships/image" Target="../media/image5.png" /><Relationship Id="rId9" Type="http://schemas.openxmlformats.org/officeDocument/2006/relationships/tags" Target="../tags/tag119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10" Type="http://schemas.openxmlformats.org/officeDocument/2006/relationships/tags" Target="../tags/tag130.xml" /><Relationship Id="rId11" Type="http://schemas.openxmlformats.org/officeDocument/2006/relationships/image" Target="../media/image45.jpeg" /><Relationship Id="rId12" Type="http://schemas.openxmlformats.org/officeDocument/2006/relationships/tags" Target="../tags/tag131.xml" /><Relationship Id="rId13" Type="http://schemas.openxmlformats.org/officeDocument/2006/relationships/image" Target="../media/image46.jpeg" /><Relationship Id="rId14" Type="http://schemas.openxmlformats.org/officeDocument/2006/relationships/tags" Target="../tags/tag132.xml" /><Relationship Id="rId2" Type="http://schemas.openxmlformats.org/officeDocument/2006/relationships/notesSlide" Target="../notesSlides/notesSlide13.xml" /><Relationship Id="rId3" Type="http://schemas.openxmlformats.org/officeDocument/2006/relationships/tags" Target="../tags/tag124.xml" /><Relationship Id="rId4" Type="http://schemas.openxmlformats.org/officeDocument/2006/relationships/tags" Target="../tags/tag125.xml" /><Relationship Id="rId5" Type="http://schemas.openxmlformats.org/officeDocument/2006/relationships/tags" Target="../tags/tag126.xml" /><Relationship Id="rId6" Type="http://schemas.openxmlformats.org/officeDocument/2006/relationships/tags" Target="../tags/tag127.xml" /><Relationship Id="rId7" Type="http://schemas.openxmlformats.org/officeDocument/2006/relationships/image" Target="../media/image44.png" /><Relationship Id="rId8" Type="http://schemas.openxmlformats.org/officeDocument/2006/relationships/tags" Target="../tags/tag128.xml" /><Relationship Id="rId9" Type="http://schemas.openxmlformats.org/officeDocument/2006/relationships/tags" Target="../tags/tag129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143.xml" /><Relationship Id="rId11" Type="http://schemas.openxmlformats.org/officeDocument/2006/relationships/tags" Target="../tags/tag144.xml" /><Relationship Id="rId12" Type="http://schemas.openxmlformats.org/officeDocument/2006/relationships/tags" Target="../tags/tag145.xml" /><Relationship Id="rId13" Type="http://schemas.openxmlformats.org/officeDocument/2006/relationships/tags" Target="../tags/tag146.xml" /><Relationship Id="rId14" Type="http://schemas.openxmlformats.org/officeDocument/2006/relationships/tags" Target="../tags/tag147.xml" /><Relationship Id="rId15" Type="http://schemas.openxmlformats.org/officeDocument/2006/relationships/tags" Target="../tags/tag148.xml" /><Relationship Id="rId16" Type="http://schemas.openxmlformats.org/officeDocument/2006/relationships/tags" Target="../tags/tag149.xml" /><Relationship Id="rId17" Type="http://schemas.openxmlformats.org/officeDocument/2006/relationships/tags" Target="../tags/tag150.xml" /><Relationship Id="rId18" Type="http://schemas.openxmlformats.org/officeDocument/2006/relationships/tags" Target="../tags/tag151.xml" /><Relationship Id="rId19" Type="http://schemas.openxmlformats.org/officeDocument/2006/relationships/tags" Target="../tags/tag152.xml" /><Relationship Id="rId2" Type="http://schemas.openxmlformats.org/officeDocument/2006/relationships/notesSlide" Target="../notesSlides/notesSlide14.xml" /><Relationship Id="rId20" Type="http://schemas.openxmlformats.org/officeDocument/2006/relationships/tags" Target="../tags/tag153.xml" /><Relationship Id="rId21" Type="http://schemas.openxmlformats.org/officeDocument/2006/relationships/tags" Target="../tags/tag154.xml" /><Relationship Id="rId22" Type="http://schemas.openxmlformats.org/officeDocument/2006/relationships/tags" Target="../tags/tag155.xml" /><Relationship Id="rId23" Type="http://schemas.openxmlformats.org/officeDocument/2006/relationships/tags" Target="../tags/tag156.xml" /><Relationship Id="rId24" Type="http://schemas.openxmlformats.org/officeDocument/2006/relationships/tags" Target="../tags/tag157.xml" /><Relationship Id="rId25" Type="http://schemas.openxmlformats.org/officeDocument/2006/relationships/tags" Target="../tags/tag158.xml" /><Relationship Id="rId26" Type="http://schemas.openxmlformats.org/officeDocument/2006/relationships/tags" Target="../tags/tag159.xml" /><Relationship Id="rId27" Type="http://schemas.openxmlformats.org/officeDocument/2006/relationships/tags" Target="../tags/tag160.xml" /><Relationship Id="rId28" Type="http://schemas.openxmlformats.org/officeDocument/2006/relationships/tags" Target="../tags/tag161.xml" /><Relationship Id="rId29" Type="http://schemas.openxmlformats.org/officeDocument/2006/relationships/tags" Target="../tags/tag162.xml" /><Relationship Id="rId3" Type="http://schemas.openxmlformats.org/officeDocument/2006/relationships/tags" Target="../tags/tag136.xml" /><Relationship Id="rId30" Type="http://schemas.openxmlformats.org/officeDocument/2006/relationships/tags" Target="../tags/tag163.xml" /><Relationship Id="rId31" Type="http://schemas.openxmlformats.org/officeDocument/2006/relationships/tags" Target="../tags/tag164.xml" /><Relationship Id="rId32" Type="http://schemas.openxmlformats.org/officeDocument/2006/relationships/tags" Target="../tags/tag165.xml" /><Relationship Id="rId33" Type="http://schemas.openxmlformats.org/officeDocument/2006/relationships/tags" Target="../tags/tag166.xml" /><Relationship Id="rId34" Type="http://schemas.openxmlformats.org/officeDocument/2006/relationships/tags" Target="../tags/tag167.xml" /><Relationship Id="rId35" Type="http://schemas.openxmlformats.org/officeDocument/2006/relationships/tags" Target="../tags/tag168.xml" /><Relationship Id="rId36" Type="http://schemas.openxmlformats.org/officeDocument/2006/relationships/tags" Target="../tags/tag169.xml" /><Relationship Id="rId37" Type="http://schemas.openxmlformats.org/officeDocument/2006/relationships/tags" Target="../tags/tag170.xml" /><Relationship Id="rId38" Type="http://schemas.openxmlformats.org/officeDocument/2006/relationships/tags" Target="../tags/tag171.xml" /><Relationship Id="rId39" Type="http://schemas.openxmlformats.org/officeDocument/2006/relationships/tags" Target="../tags/tag172.xml" /><Relationship Id="rId4" Type="http://schemas.openxmlformats.org/officeDocument/2006/relationships/tags" Target="../tags/tag137.xml" /><Relationship Id="rId40" Type="http://schemas.openxmlformats.org/officeDocument/2006/relationships/tags" Target="../tags/tag173.xml" /><Relationship Id="rId41" Type="http://schemas.openxmlformats.org/officeDocument/2006/relationships/tags" Target="../tags/tag174.xml" /><Relationship Id="rId42" Type="http://schemas.openxmlformats.org/officeDocument/2006/relationships/tags" Target="../tags/tag175.xml" /><Relationship Id="rId43" Type="http://schemas.openxmlformats.org/officeDocument/2006/relationships/tags" Target="../tags/tag176.xml" /><Relationship Id="rId44" Type="http://schemas.openxmlformats.org/officeDocument/2006/relationships/tags" Target="../tags/tag177.xml" /><Relationship Id="rId5" Type="http://schemas.openxmlformats.org/officeDocument/2006/relationships/tags" Target="../tags/tag138.xml" /><Relationship Id="rId6" Type="http://schemas.openxmlformats.org/officeDocument/2006/relationships/tags" Target="../tags/tag139.xml" /><Relationship Id="rId7" Type="http://schemas.openxmlformats.org/officeDocument/2006/relationships/tags" Target="../tags/tag140.xml" /><Relationship Id="rId8" Type="http://schemas.openxmlformats.org/officeDocument/2006/relationships/tags" Target="../tags/tag141.xml" /><Relationship Id="rId9" Type="http://schemas.openxmlformats.org/officeDocument/2006/relationships/tags" Target="../tags/tag142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10" Type="http://schemas.openxmlformats.org/officeDocument/2006/relationships/tags" Target="../tags/tag189.xml" /><Relationship Id="rId11" Type="http://schemas.openxmlformats.org/officeDocument/2006/relationships/tags" Target="../tags/tag190.xml" /><Relationship Id="rId12" Type="http://schemas.openxmlformats.org/officeDocument/2006/relationships/tags" Target="../tags/tag191.xml" /><Relationship Id="rId13" Type="http://schemas.openxmlformats.org/officeDocument/2006/relationships/image" Target="../media/image47.jpeg" /><Relationship Id="rId14" Type="http://schemas.openxmlformats.org/officeDocument/2006/relationships/tags" Target="../tags/tag192.xml" /><Relationship Id="rId15" Type="http://schemas.openxmlformats.org/officeDocument/2006/relationships/image" Target="../media/image48.jpeg" /><Relationship Id="rId16" Type="http://schemas.openxmlformats.org/officeDocument/2006/relationships/tags" Target="../tags/tag193.xml" /><Relationship Id="rId17" Type="http://schemas.openxmlformats.org/officeDocument/2006/relationships/image" Target="../media/image49.jpeg" /><Relationship Id="rId18" Type="http://schemas.openxmlformats.org/officeDocument/2006/relationships/tags" Target="../tags/tag194.xml" /><Relationship Id="rId19" Type="http://schemas.openxmlformats.org/officeDocument/2006/relationships/image" Target="../media/image50.jpeg" /><Relationship Id="rId2" Type="http://schemas.openxmlformats.org/officeDocument/2006/relationships/notesSlide" Target="../notesSlides/notesSlide15.xml" /><Relationship Id="rId20" Type="http://schemas.openxmlformats.org/officeDocument/2006/relationships/tags" Target="../tags/tag195.xml" /><Relationship Id="rId21" Type="http://schemas.openxmlformats.org/officeDocument/2006/relationships/image" Target="../media/image51.jpeg" /><Relationship Id="rId22" Type="http://schemas.openxmlformats.org/officeDocument/2006/relationships/tags" Target="../tags/tag196.xml" /><Relationship Id="rId23" Type="http://schemas.openxmlformats.org/officeDocument/2006/relationships/image" Target="../media/image52.jpeg" /><Relationship Id="rId24" Type="http://schemas.openxmlformats.org/officeDocument/2006/relationships/tags" Target="../tags/tag197.xml" /><Relationship Id="rId25" Type="http://schemas.openxmlformats.org/officeDocument/2006/relationships/tags" Target="../tags/tag198.xml" /><Relationship Id="rId26" Type="http://schemas.openxmlformats.org/officeDocument/2006/relationships/tags" Target="../tags/tag199.xml" /><Relationship Id="rId27" Type="http://schemas.openxmlformats.org/officeDocument/2006/relationships/tags" Target="../tags/tag200.xml" /><Relationship Id="rId28" Type="http://schemas.openxmlformats.org/officeDocument/2006/relationships/tags" Target="../tags/tag201.xml" /><Relationship Id="rId29" Type="http://schemas.openxmlformats.org/officeDocument/2006/relationships/tags" Target="../tags/tag202.xml" /><Relationship Id="rId3" Type="http://schemas.openxmlformats.org/officeDocument/2006/relationships/tags" Target="../tags/tag182.xml" /><Relationship Id="rId30" Type="http://schemas.openxmlformats.org/officeDocument/2006/relationships/tags" Target="../tags/tag203.xml" /><Relationship Id="rId4" Type="http://schemas.openxmlformats.org/officeDocument/2006/relationships/tags" Target="../tags/tag183.xml" /><Relationship Id="rId5" Type="http://schemas.openxmlformats.org/officeDocument/2006/relationships/tags" Target="../tags/tag184.xml" /><Relationship Id="rId6" Type="http://schemas.openxmlformats.org/officeDocument/2006/relationships/tags" Target="../tags/tag185.xml" /><Relationship Id="rId7" Type="http://schemas.openxmlformats.org/officeDocument/2006/relationships/tags" Target="../tags/tag186.xml" /><Relationship Id="rId8" Type="http://schemas.openxmlformats.org/officeDocument/2006/relationships/tags" Target="../tags/tag187.xml" /><Relationship Id="rId9" Type="http://schemas.openxmlformats.org/officeDocument/2006/relationships/tags" Target="../tags/tag188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54.jpeg" /><Relationship Id="rId11" Type="http://schemas.openxmlformats.org/officeDocument/2006/relationships/tags" Target="../tags/tag213.xml" /><Relationship Id="rId12" Type="http://schemas.openxmlformats.org/officeDocument/2006/relationships/image" Target="../media/image55.jpeg" /><Relationship Id="rId13" Type="http://schemas.openxmlformats.org/officeDocument/2006/relationships/tags" Target="../tags/tag214.xml" /><Relationship Id="rId2" Type="http://schemas.openxmlformats.org/officeDocument/2006/relationships/notesSlide" Target="../notesSlides/notesSlide16.xml" /><Relationship Id="rId3" Type="http://schemas.openxmlformats.org/officeDocument/2006/relationships/tags" Target="../tags/tag207.xml" /><Relationship Id="rId4" Type="http://schemas.openxmlformats.org/officeDocument/2006/relationships/tags" Target="../tags/tag208.xml" /><Relationship Id="rId5" Type="http://schemas.openxmlformats.org/officeDocument/2006/relationships/tags" Target="../tags/tag209.xml" /><Relationship Id="rId6" Type="http://schemas.openxmlformats.org/officeDocument/2006/relationships/tags" Target="../tags/tag210.xml" /><Relationship Id="rId7" Type="http://schemas.openxmlformats.org/officeDocument/2006/relationships/tags" Target="../tags/tag211.xml" /><Relationship Id="rId8" Type="http://schemas.openxmlformats.org/officeDocument/2006/relationships/image" Target="../media/image53.jpeg" /><Relationship Id="rId9" Type="http://schemas.openxmlformats.org/officeDocument/2006/relationships/tags" Target="../tags/tag212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57.jpeg" /><Relationship Id="rId11" Type="http://schemas.openxmlformats.org/officeDocument/2006/relationships/tags" Target="../tags/tag224.xml" /><Relationship Id="rId12" Type="http://schemas.openxmlformats.org/officeDocument/2006/relationships/image" Target="../media/image58.jpeg" /><Relationship Id="rId13" Type="http://schemas.openxmlformats.org/officeDocument/2006/relationships/tags" Target="../tags/tag225.xml" /><Relationship Id="rId2" Type="http://schemas.openxmlformats.org/officeDocument/2006/relationships/notesSlide" Target="../notesSlides/notesSlide17.xml" /><Relationship Id="rId3" Type="http://schemas.openxmlformats.org/officeDocument/2006/relationships/tags" Target="../tags/tag218.xml" /><Relationship Id="rId4" Type="http://schemas.openxmlformats.org/officeDocument/2006/relationships/tags" Target="../tags/tag219.xml" /><Relationship Id="rId5" Type="http://schemas.openxmlformats.org/officeDocument/2006/relationships/tags" Target="../tags/tag220.xml" /><Relationship Id="rId6" Type="http://schemas.openxmlformats.org/officeDocument/2006/relationships/tags" Target="../tags/tag221.xml" /><Relationship Id="rId7" Type="http://schemas.openxmlformats.org/officeDocument/2006/relationships/tags" Target="../tags/tag222.xml" /><Relationship Id="rId8" Type="http://schemas.openxmlformats.org/officeDocument/2006/relationships/image" Target="../media/image56.jpeg" /><Relationship Id="rId9" Type="http://schemas.openxmlformats.org/officeDocument/2006/relationships/tags" Target="../tags/tag223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4.png" /><Relationship Id="rId11" Type="http://schemas.openxmlformats.org/officeDocument/2006/relationships/image" Target="../media/image15.jpeg" /><Relationship Id="rId12" Type="http://schemas.openxmlformats.org/officeDocument/2006/relationships/image" Target="../media/image16.jpeg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jpeg" /><Relationship Id="rId4" Type="http://schemas.openxmlformats.org/officeDocument/2006/relationships/image" Target="../media/image8.jpeg" /><Relationship Id="rId5" Type="http://schemas.openxmlformats.org/officeDocument/2006/relationships/image" Target="../media/image9.png" /><Relationship Id="rId6" Type="http://schemas.openxmlformats.org/officeDocument/2006/relationships/image" Target="../media/image10.jpeg" /><Relationship Id="rId7" Type="http://schemas.openxmlformats.org/officeDocument/2006/relationships/image" Target="../media/image11.jpeg" /><Relationship Id="rId8" Type="http://schemas.openxmlformats.org/officeDocument/2006/relationships/image" Target="../media/image12.png" /><Relationship Id="rId9" Type="http://schemas.openxmlformats.org/officeDocument/2006/relationships/image" Target="../media/image13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34.xml" /><Relationship Id="rId11" Type="http://schemas.openxmlformats.org/officeDocument/2006/relationships/image" Target="../media/image61.jpeg" /><Relationship Id="rId12" Type="http://schemas.openxmlformats.org/officeDocument/2006/relationships/tags" Target="../tags/tag235.xml" /><Relationship Id="rId2" Type="http://schemas.openxmlformats.org/officeDocument/2006/relationships/notesSlide" Target="../notesSlides/notesSlide18.xml" /><Relationship Id="rId3" Type="http://schemas.openxmlformats.org/officeDocument/2006/relationships/tags" Target="../tags/tag229.xml" /><Relationship Id="rId4" Type="http://schemas.openxmlformats.org/officeDocument/2006/relationships/tags" Target="../tags/tag230.xml" /><Relationship Id="rId5" Type="http://schemas.openxmlformats.org/officeDocument/2006/relationships/tags" Target="../tags/tag231.xml" /><Relationship Id="rId6" Type="http://schemas.openxmlformats.org/officeDocument/2006/relationships/tags" Target="../tags/tag232.xml" /><Relationship Id="rId7" Type="http://schemas.openxmlformats.org/officeDocument/2006/relationships/image" Target="../media/image59.jpeg" /><Relationship Id="rId8" Type="http://schemas.openxmlformats.org/officeDocument/2006/relationships/tags" Target="../tags/tag233.xml" /><Relationship Id="rId9" Type="http://schemas.openxmlformats.org/officeDocument/2006/relationships/image" Target="../media/image60.jpe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44.xml" /><Relationship Id="rId11" Type="http://schemas.openxmlformats.org/officeDocument/2006/relationships/tags" Target="../tags/tag245.xml" /><Relationship Id="rId12" Type="http://schemas.openxmlformats.org/officeDocument/2006/relationships/image" Target="../media/image64.jpeg" /><Relationship Id="rId13" Type="http://schemas.openxmlformats.org/officeDocument/2006/relationships/tags" Target="../tags/tag246.xml" /><Relationship Id="rId2" Type="http://schemas.openxmlformats.org/officeDocument/2006/relationships/notesSlide" Target="../notesSlides/notesSlide19.xml" /><Relationship Id="rId3" Type="http://schemas.openxmlformats.org/officeDocument/2006/relationships/tags" Target="../tags/tag239.xml" /><Relationship Id="rId4" Type="http://schemas.openxmlformats.org/officeDocument/2006/relationships/image" Target="../media/image62.jpeg" /><Relationship Id="rId5" Type="http://schemas.openxmlformats.org/officeDocument/2006/relationships/tags" Target="../tags/tag240.xml" /><Relationship Id="rId6" Type="http://schemas.openxmlformats.org/officeDocument/2006/relationships/tags" Target="../tags/tag241.xml" /><Relationship Id="rId7" Type="http://schemas.openxmlformats.org/officeDocument/2006/relationships/tags" Target="../tags/tag242.xml" /><Relationship Id="rId8" Type="http://schemas.openxmlformats.org/officeDocument/2006/relationships/tags" Target="../tags/tag243.xml" /><Relationship Id="rId9" Type="http://schemas.openxmlformats.org/officeDocument/2006/relationships/image" Target="../media/image63.jpe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66.jpeg" /><Relationship Id="rId11" Type="http://schemas.openxmlformats.org/officeDocument/2006/relationships/tags" Target="../tags/tag256.xml" /><Relationship Id="rId12" Type="http://schemas.openxmlformats.org/officeDocument/2006/relationships/image" Target="../media/image67.jpeg" /><Relationship Id="rId13" Type="http://schemas.openxmlformats.org/officeDocument/2006/relationships/tags" Target="../tags/tag257.xml" /><Relationship Id="rId2" Type="http://schemas.openxmlformats.org/officeDocument/2006/relationships/notesSlide" Target="../notesSlides/notesSlide20.xml" /><Relationship Id="rId3" Type="http://schemas.openxmlformats.org/officeDocument/2006/relationships/tags" Target="../tags/tag250.xml" /><Relationship Id="rId4" Type="http://schemas.openxmlformats.org/officeDocument/2006/relationships/tags" Target="../tags/tag251.xml" /><Relationship Id="rId5" Type="http://schemas.openxmlformats.org/officeDocument/2006/relationships/tags" Target="../tags/tag252.xml" /><Relationship Id="rId6" Type="http://schemas.openxmlformats.org/officeDocument/2006/relationships/tags" Target="../tags/tag253.xml" /><Relationship Id="rId7" Type="http://schemas.openxmlformats.org/officeDocument/2006/relationships/tags" Target="../tags/tag254.xml" /><Relationship Id="rId8" Type="http://schemas.openxmlformats.org/officeDocument/2006/relationships/image" Target="../media/image65.jpeg" /><Relationship Id="rId9" Type="http://schemas.openxmlformats.org/officeDocument/2006/relationships/tags" Target="../tags/tag255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63.xml" /><Relationship Id="rId2" Type="http://schemas.openxmlformats.org/officeDocument/2006/relationships/tags" Target="../tags/tag258.xml" /><Relationship Id="rId3" Type="http://schemas.openxmlformats.org/officeDocument/2006/relationships/image" Target="../media/image68.png" /><Relationship Id="rId4" Type="http://schemas.openxmlformats.org/officeDocument/2006/relationships/tags" Target="../tags/tag259.xml" /><Relationship Id="rId5" Type="http://schemas.openxmlformats.org/officeDocument/2006/relationships/image" Target="../media/image69.jpeg" /><Relationship Id="rId6" Type="http://schemas.openxmlformats.org/officeDocument/2006/relationships/tags" Target="../tags/tag260.xml" /><Relationship Id="rId7" Type="http://schemas.openxmlformats.org/officeDocument/2006/relationships/image" Target="../media/image70.jpeg" /><Relationship Id="rId8" Type="http://schemas.openxmlformats.org/officeDocument/2006/relationships/tags" Target="../tags/tag261.xml" /><Relationship Id="rId9" Type="http://schemas.openxmlformats.org/officeDocument/2006/relationships/tags" Target="../tags/tag262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264.xml" /><Relationship Id="rId3" Type="http://schemas.openxmlformats.org/officeDocument/2006/relationships/tags" Target="../tags/tag265.xml" /><Relationship Id="rId4" Type="http://schemas.openxmlformats.org/officeDocument/2006/relationships/tags" Target="../tags/tag266.xml" /><Relationship Id="rId5" Type="http://schemas.openxmlformats.org/officeDocument/2006/relationships/image" Target="../media/image71.jpeg" /><Relationship Id="rId6" Type="http://schemas.openxmlformats.org/officeDocument/2006/relationships/tags" Target="../tags/tag267.xml" /><Relationship Id="rId7" Type="http://schemas.openxmlformats.org/officeDocument/2006/relationships/image" Target="../media/image72.jpeg" /><Relationship Id="rId8" Type="http://schemas.openxmlformats.org/officeDocument/2006/relationships/tags" Target="../tags/tag268.xml" /><Relationship Id="rId9" Type="http://schemas.openxmlformats.org/officeDocument/2006/relationships/tags" Target="../tags/tag269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21.xml" /><Relationship Id="rId3" Type="http://schemas.openxmlformats.org/officeDocument/2006/relationships/tags" Target="../tags/tag273.xml" /><Relationship Id="rId4" Type="http://schemas.openxmlformats.org/officeDocument/2006/relationships/tags" Target="../tags/tag274.xml" /><Relationship Id="rId5" Type="http://schemas.openxmlformats.org/officeDocument/2006/relationships/tags" Target="../tags/tag275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2.xml" /><Relationship Id="rId3" Type="http://schemas.openxmlformats.org/officeDocument/2006/relationships/tags" Target="../tags/tag279.xml" /><Relationship Id="rId4" Type="http://schemas.openxmlformats.org/officeDocument/2006/relationships/tags" Target="../tags/tag280.xml" /><Relationship Id="rId5" Type="http://schemas.openxmlformats.org/officeDocument/2006/relationships/tags" Target="../tags/tag281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289.xml" /><Relationship Id="rId11" Type="http://schemas.openxmlformats.org/officeDocument/2006/relationships/image" Target="../media/image74.png" /><Relationship Id="rId12" Type="http://schemas.openxmlformats.org/officeDocument/2006/relationships/tags" Target="../tags/tag290.xml" /><Relationship Id="rId2" Type="http://schemas.openxmlformats.org/officeDocument/2006/relationships/notesSlide" Target="../notesSlides/notesSlide23.xml" /><Relationship Id="rId3" Type="http://schemas.openxmlformats.org/officeDocument/2006/relationships/tags" Target="../tags/tag285.xml" /><Relationship Id="rId4" Type="http://schemas.openxmlformats.org/officeDocument/2006/relationships/tags" Target="../tags/tag286.xml" /><Relationship Id="rId5" Type="http://schemas.openxmlformats.org/officeDocument/2006/relationships/tags" Target="../tags/tag287.xml" /><Relationship Id="rId6" Type="http://schemas.openxmlformats.org/officeDocument/2006/relationships/hyperlink" Target="mailto:alex.p@varwin.com" TargetMode="External" /><Relationship Id="rId7" Type="http://schemas.openxmlformats.org/officeDocument/2006/relationships/hyperlink" Target="https://varwin.com/ru/education/" TargetMode="External" /><Relationship Id="rId8" Type="http://schemas.openxmlformats.org/officeDocument/2006/relationships/image" Target="../media/image73.jpeg" /><Relationship Id="rId9" Type="http://schemas.openxmlformats.org/officeDocument/2006/relationships/tags" Target="../tags/tag288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7.jpeg" /><Relationship Id="rId4" Type="http://schemas.openxmlformats.org/officeDocument/2006/relationships/image" Target="../media/image18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9.jpeg" /><Relationship Id="rId4" Type="http://schemas.openxmlformats.org/officeDocument/2006/relationships/video" Target="../media/media1.mp4" /><Relationship Id="rId5" Type="http://schemas.microsoft.com/office/2007/relationships/media" Target="../media/media1.mp4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10" Type="http://schemas.openxmlformats.org/officeDocument/2006/relationships/image" Target="../media/image21.jpeg" /><Relationship Id="rId11" Type="http://schemas.openxmlformats.org/officeDocument/2006/relationships/tags" Target="../tags/tag10.xml" /><Relationship Id="rId12" Type="http://schemas.openxmlformats.org/officeDocument/2006/relationships/image" Target="../media/image22.jpeg" /><Relationship Id="rId13" Type="http://schemas.openxmlformats.org/officeDocument/2006/relationships/tags" Target="../tags/tag11.xml" /><Relationship Id="rId2" Type="http://schemas.openxmlformats.org/officeDocument/2006/relationships/notesSlide" Target="../notesSlides/notesSlide5.xml" /><Relationship Id="rId3" Type="http://schemas.openxmlformats.org/officeDocument/2006/relationships/tags" Target="../tags/tag4.xml" /><Relationship Id="rId4" Type="http://schemas.openxmlformats.org/officeDocument/2006/relationships/tags" Target="../tags/tag5.xml" /><Relationship Id="rId5" Type="http://schemas.openxmlformats.org/officeDocument/2006/relationships/tags" Target="../tags/tag6.xml" /><Relationship Id="rId6" Type="http://schemas.openxmlformats.org/officeDocument/2006/relationships/tags" Target="../tags/tag7.xml" /><Relationship Id="rId7" Type="http://schemas.openxmlformats.org/officeDocument/2006/relationships/tags" Target="../tags/tag8.xml" /><Relationship Id="rId8" Type="http://schemas.openxmlformats.org/officeDocument/2006/relationships/image" Target="../media/image20.jpeg" /><Relationship Id="rId9" Type="http://schemas.openxmlformats.org/officeDocument/2006/relationships/tags" Target="../tags/tag9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10" Type="http://schemas.openxmlformats.org/officeDocument/2006/relationships/image" Target="../media/image24.jpeg" /><Relationship Id="rId11" Type="http://schemas.openxmlformats.org/officeDocument/2006/relationships/tags" Target="../tags/tag21.xml" /><Relationship Id="rId12" Type="http://schemas.openxmlformats.org/officeDocument/2006/relationships/tags" Target="../tags/tag2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15.xml" /><Relationship Id="rId4" Type="http://schemas.openxmlformats.org/officeDocument/2006/relationships/image" Target="../media/image23.jpeg" /><Relationship Id="rId5" Type="http://schemas.openxmlformats.org/officeDocument/2006/relationships/tags" Target="../tags/tag16.xml" /><Relationship Id="rId6" Type="http://schemas.openxmlformats.org/officeDocument/2006/relationships/tags" Target="../tags/tag17.xml" /><Relationship Id="rId7" Type="http://schemas.openxmlformats.org/officeDocument/2006/relationships/tags" Target="../tags/tag18.xml" /><Relationship Id="rId8" Type="http://schemas.openxmlformats.org/officeDocument/2006/relationships/tags" Target="../tags/tag19.xml" /><Relationship Id="rId9" Type="http://schemas.openxmlformats.org/officeDocument/2006/relationships/tags" Target="../tags/tag20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ags" Target="../tags/tag31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26.xml" /><Relationship Id="rId4" Type="http://schemas.openxmlformats.org/officeDocument/2006/relationships/image" Target="../media/image25.jpeg" /><Relationship Id="rId5" Type="http://schemas.openxmlformats.org/officeDocument/2006/relationships/tags" Target="../tags/tag27.xml" /><Relationship Id="rId6" Type="http://schemas.openxmlformats.org/officeDocument/2006/relationships/tags" Target="../tags/tag28.xml" /><Relationship Id="rId7" Type="http://schemas.openxmlformats.org/officeDocument/2006/relationships/tags" Target="../tags/tag29.xml" /><Relationship Id="rId8" Type="http://schemas.openxmlformats.org/officeDocument/2006/relationships/tags" Target="../tags/tag30.xml" /><Relationship Id="rId9" Type="http://schemas.openxmlformats.org/officeDocument/2006/relationships/image" Target="../media/image5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35.xml" /><Relationship Id="rId4" Type="http://schemas.openxmlformats.org/officeDocument/2006/relationships/tags" Target="../tags/tag36.xml" /><Relationship Id="rId5" Type="http://schemas.openxmlformats.org/officeDocument/2006/relationships/tags" Target="../tags/tag37.xml" /><Relationship Id="rId6" Type="http://schemas.openxmlformats.org/officeDocument/2006/relationships/tags" Target="../tags/tag38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48.xml" /><Relationship Id="rId11" Type="http://schemas.openxmlformats.org/officeDocument/2006/relationships/tags" Target="../tags/tag49.xml" /><Relationship Id="rId12" Type="http://schemas.openxmlformats.org/officeDocument/2006/relationships/tags" Target="../tags/tag50.xml" /><Relationship Id="rId13" Type="http://schemas.openxmlformats.org/officeDocument/2006/relationships/tags" Target="../tags/tag51.xml" /><Relationship Id="rId2" Type="http://schemas.openxmlformats.org/officeDocument/2006/relationships/notesSlide" Target="../notesSlides/notesSlide9.xml" /><Relationship Id="rId3" Type="http://schemas.openxmlformats.org/officeDocument/2006/relationships/tags" Target="../tags/tag42.xml" /><Relationship Id="rId4" Type="http://schemas.openxmlformats.org/officeDocument/2006/relationships/tags" Target="../tags/tag43.xml" /><Relationship Id="rId5" Type="http://schemas.openxmlformats.org/officeDocument/2006/relationships/tags" Target="../tags/tag44.xml" /><Relationship Id="rId6" Type="http://schemas.openxmlformats.org/officeDocument/2006/relationships/image" Target="../media/image26.jpeg" /><Relationship Id="rId7" Type="http://schemas.openxmlformats.org/officeDocument/2006/relationships/tags" Target="../tags/tag45.xml" /><Relationship Id="rId8" Type="http://schemas.openxmlformats.org/officeDocument/2006/relationships/tags" Target="../tags/tag46.xml" /><Relationship Id="rId9" Type="http://schemas.openxmlformats.org/officeDocument/2006/relationships/tags" Target="../tags/tag47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</a:xfrm>
      </p:grpSpPr>
      <p:pic>
        <p:nvPicPr>
          <p:cNvPr id="573" name="Google Shape;573;p1" descr="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"/>
          <p:cNvSpPr txBox="1">
            <a:spLocks noGrp="1"/>
          </p:cNvSpPr>
          <p:nvPr>
            <p:ph type="body" idx="1"/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575" name="Google Shape;57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57647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1"/>
          <p:cNvSpPr txBox="1">
            <a:spLocks noGrp="1"/>
          </p:cNvSpPr>
          <p:nvPr>
            <p:ph type="title"/>
          </p:nvPr>
        </p:nvSpPr>
        <p:spPr>
          <a:xfrm>
            <a:off x="859685" y="2430443"/>
            <a:ext cx="886691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 fontScale="90000"/>
          </a:bodyPr>
          <a:lstStyle/>
          <a:p>
            <a:pPr lvl="0"/>
            <a:r>
              <a:rPr lang="ru-RU">
                <a:latin typeface="Open Sans Medium"/>
                <a:ea typeface="Open Sans Medium"/>
                <a:cs typeface="Open Sans Medium"/>
                <a:sym typeface="Open Sans Medium"/>
              </a:rPr>
              <a:t>От обучения и хакатонов к реальной практике: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77" name="Google Shape;577;p1" descr="Google Shape;16;p2"/>
          <p:cNvPicPr preferRelativeResize="0"/>
          <p:nvPr/>
        </p:nvPicPr>
        <p:blipFill>
          <a:blip r:embed="rId4">
            <a:alphaModFix/>
          </a:blip>
          <a:srcRect t="1267" b="1266"/>
          <a:stretch>
            <a:fillRect/>
          </a:stretch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"/>
          <p:cNvSpPr txBox="1"/>
          <p:nvPr/>
        </p:nvSpPr>
        <p:spPr>
          <a:xfrm>
            <a:off x="952030" y="4896015"/>
            <a:ext cx="88668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/>
          </a:bodyPr>
          <a:lstStyle/>
          <a:p>
            <a:pPr lvl="0">
              <a:lnSpc>
                <a:spcPct val="115000"/>
              </a:lnSpc>
              <a:buClr>
                <a:srgbClr val="FFFFFF"/>
              </a:buClr>
              <a:buSzPts val="2400"/>
            </a:pPr>
            <a:r>
              <a:rPr lang="ru-RU" sz="2400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школьники и студенты участвовали в разработке проектов для реальных бизнес-заказчиков компании </a:t>
            </a:r>
            <a:r>
              <a:rPr lang="ru-RU" sz="2400" b="1" err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Varwin</a:t>
            </a:r>
            <a:endParaRPr sz="2400" b="1" i="0" u="none" strike="noStrike" cap="none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0F8131-1EAD-2B9B-067C-4AED267BED09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ru-RU" sz="3800" b="1"/>
              <a:t>Достижения педагогов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AA43D3-D9F6-CF64-D09E-36E23A4EC323}"/>
              </a:ext>
            </a:extLst>
          </p:cNvPr>
          <p:cNvSpPr>
            <a:spLocks noGrp="1"/>
          </p:cNvSpPr>
          <p:nvPr>
            <p:ph type="body" idx="4294967295"/>
            <p:custDataLst>
              <p:tags r:id="rId4"/>
            </p:custDataLst>
          </p:nvPr>
        </p:nvSpPr>
        <p:spPr>
          <a:xfrm>
            <a:off x="692372" y="1676519"/>
            <a:ext cx="8077200" cy="1204912"/>
          </a:xfrm>
        </p:spPr>
        <p:txBody>
          <a:bodyPr>
            <a:noAutofit/>
          </a:bodyPr>
          <a:lstStyle/>
          <a:p>
            <a:pPr marL="101600" indent="0">
              <a:lnSpc>
                <a:spcPct val="124000"/>
              </a:lnSpc>
              <a:buNone/>
            </a:pPr>
            <a:r>
              <a:rPr lang="ru-RU" sz="1600">
                <a:solidFill>
                  <a:srgbClr val="34398A"/>
                </a:solidFill>
              </a:rPr>
              <a:t>В 2023 году по результатам внедрения программы дополнительного образования по </a:t>
            </a:r>
            <a:r>
              <a:rPr lang="en-US" sz="1600">
                <a:solidFill>
                  <a:srgbClr val="34398A"/>
                </a:solidFill>
              </a:rPr>
              <a:t>VR-</a:t>
            </a:r>
            <a:r>
              <a:rPr lang="ru-RU" sz="1600">
                <a:solidFill>
                  <a:srgbClr val="34398A"/>
                </a:solidFill>
              </a:rPr>
              <a:t>разработке на базе ПО </a:t>
            </a:r>
            <a:r>
              <a:rPr lang="en-US" sz="1600">
                <a:solidFill>
                  <a:srgbClr val="34398A"/>
                </a:solidFill>
              </a:rPr>
              <a:t>Varwin Education</a:t>
            </a:r>
            <a:r>
              <a:rPr lang="ru-RU" sz="1600">
                <a:solidFill>
                  <a:srgbClr val="34398A"/>
                </a:solidFill>
              </a:rPr>
              <a:t> Илья Кустов,</a:t>
            </a:r>
            <a:r>
              <a:rPr lang="en-US" sz="1600">
                <a:solidFill>
                  <a:srgbClr val="34398A"/>
                </a:solidFill>
              </a:rPr>
              <a:t> </a:t>
            </a:r>
            <a:r>
              <a:rPr lang="ru-RU" sz="1600">
                <a:solidFill>
                  <a:srgbClr val="34398A"/>
                </a:solidFill>
              </a:rPr>
              <a:t>педагог дополнительного образования из «Академии талантов» г. Новый Уренгой:</a:t>
            </a:r>
          </a:p>
        </p:txBody>
      </p:sp>
      <p:pic>
        <p:nvPicPr>
          <p:cNvPr id="5" name="Рисунок 4" descr="Изображение выглядит как текст, снимок экрана, меню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DAE7F1E4-73E9-CD38-E126-F3595E27039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69218" y="1681850"/>
            <a:ext cx="2406652" cy="436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8D302C9C-E74F-D0B2-7BDA-AD0846A2B72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55925" y="3666523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85A3146-B852-196E-0DB7-8BDF799832A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84965" y="3429000"/>
            <a:ext cx="7364547" cy="8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4000"/>
              </a:lnSpc>
            </a:pPr>
            <a:r>
              <a:rPr lang="ru-RU" sz="1600">
                <a:solidFill>
                  <a:srgbClr val="34398A"/>
                </a:solidFill>
              </a:rPr>
              <a:t>	Стал победителем в конкурсе «</a:t>
            </a:r>
            <a:r>
              <a:rPr lang="ru-RU" sz="1600" b="1">
                <a:solidFill>
                  <a:srgbClr val="34398A"/>
                </a:solidFill>
              </a:rPr>
              <a:t>Учитель года</a:t>
            </a:r>
            <a:r>
              <a:rPr lang="ru-RU" sz="1600">
                <a:solidFill>
                  <a:srgbClr val="34398A"/>
                </a:solidFill>
              </a:rPr>
              <a:t>» в номинации              «Педагог дополнительного образования»;</a:t>
            </a:r>
          </a:p>
        </p:txBody>
      </p:sp>
      <p:sp>
        <p:nvSpPr>
          <p:cNvPr id="12" name="Google Shape;601;p3">
            <a:extLst>
              <a:ext uri="{FF2B5EF4-FFF2-40B4-BE49-F238E27FC236}">
                <a16:creationId xmlns:a16="http://schemas.microsoft.com/office/drawing/2014/main" id="{3F36CCED-E022-4296-6254-1761A673F14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55925" y="4761213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732204-A294-2BDF-9EEB-B431E146D7C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0" y="2839453"/>
            <a:ext cx="350196" cy="954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C4B3C206-738D-7CFE-F093-A11545914CA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984964" y="4360497"/>
            <a:ext cx="7364547" cy="213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Open Sans"/>
              <a:buNone/>
              <a:def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4000"/>
              </a:lnSpc>
            </a:pPr>
            <a:r>
              <a:rPr lang="ru-RU" sz="1600">
                <a:solidFill>
                  <a:srgbClr val="34398A"/>
                </a:solidFill>
              </a:rPr>
              <a:t>	Стал победителем регионального этапа Всероссийского конкурса профессионального мастерства работников сферы дополнительного образования «</a:t>
            </a:r>
            <a:r>
              <a:rPr lang="ru-RU" sz="1600" b="1">
                <a:solidFill>
                  <a:srgbClr val="34398A"/>
                </a:solidFill>
              </a:rPr>
              <a:t>Сердце отдаю детям</a:t>
            </a:r>
            <a:r>
              <a:rPr lang="ru-RU" sz="1600">
                <a:solidFill>
                  <a:srgbClr val="34398A"/>
                </a:solidFill>
              </a:rPr>
              <a:t>», участвуя                с образовательной программой по Varwin </a:t>
            </a:r>
            <a:r>
              <a:rPr lang="en-US" sz="1600">
                <a:solidFill>
                  <a:srgbClr val="34398A"/>
                </a:solidFill>
              </a:rPr>
              <a:t>Education</a:t>
            </a:r>
            <a:r>
              <a:rPr lang="ru-RU" sz="1600">
                <a:solidFill>
                  <a:srgbClr val="34398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522150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32CDB-B383-C00C-8A38-4A5D6B4303AE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3"/>
            </p:custDataLst>
          </p:nvPr>
        </p:nvSpPr>
        <p:spPr>
          <a:xfrm>
            <a:off x="577056" y="420910"/>
            <a:ext cx="11037887" cy="1325563"/>
          </a:xfrm>
        </p:spPr>
        <p:txBody>
          <a:bodyPr>
            <a:normAutofit/>
          </a:bodyPr>
          <a:lstStyle/>
          <a:p>
            <a:r>
              <a:rPr lang="ru-RU" sz="3800" b="1"/>
              <a:t>Образовательная траектория </a:t>
            </a:r>
          </a:p>
        </p:txBody>
      </p:sp>
      <p:sp>
        <p:nvSpPr>
          <p:cNvPr id="4" name="Google Shape;635;p5">
            <a:extLst>
              <a:ext uri="{FF2B5EF4-FFF2-40B4-BE49-F238E27FC236}">
                <a16:creationId xmlns:a16="http://schemas.microsoft.com/office/drawing/2014/main" id="{311E9D1F-8C0C-B975-356B-605B1E5334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7059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35;p5">
            <a:extLst>
              <a:ext uri="{FF2B5EF4-FFF2-40B4-BE49-F238E27FC236}">
                <a16:creationId xmlns:a16="http://schemas.microsoft.com/office/drawing/2014/main" id="{C82E0215-3545-BC7A-2660-67EC1E97172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343042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35;p5">
            <a:extLst>
              <a:ext uri="{FF2B5EF4-FFF2-40B4-BE49-F238E27FC236}">
                <a16:creationId xmlns:a16="http://schemas.microsoft.com/office/drawing/2014/main" id="{9C43991D-8BC9-59D8-7DFF-D4FBA24001A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34798" y="4859394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35;p5">
            <a:extLst>
              <a:ext uri="{FF2B5EF4-FFF2-40B4-BE49-F238E27FC236}">
                <a16:creationId xmlns:a16="http://schemas.microsoft.com/office/drawing/2014/main" id="{4B1BE85E-C69F-DEEC-D3AE-72952CF8952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076612" y="3274963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35;p5">
            <a:extLst>
              <a:ext uri="{FF2B5EF4-FFF2-40B4-BE49-F238E27FC236}">
                <a16:creationId xmlns:a16="http://schemas.microsoft.com/office/drawing/2014/main" id="{9FD67796-9310-12A0-E3A5-873A2A2CA0E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234798" y="1710408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736;g164409d5ad6_0_743">
            <a:extLst>
              <a:ext uri="{FF2B5EF4-FFF2-40B4-BE49-F238E27FC236}">
                <a16:creationId xmlns:a16="http://schemas.microsoft.com/office/drawing/2014/main" id="{D132E1F6-2897-5A7B-9229-3CBEA91AB45A}"/>
              </a:ext>
            </a:extLst>
          </p:cNvPr>
          <p:cNvPicPr preferRelativeResize="0"/>
          <p:nvPr>
            <p:custDataLst>
              <p:tags r:id="rId10"/>
            </p:custDataLst>
          </p:nvPr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169" y="3382768"/>
            <a:ext cx="2190043" cy="96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37;g164409d5ad6_0_743">
            <a:extLst>
              <a:ext uri="{FF2B5EF4-FFF2-40B4-BE49-F238E27FC236}">
                <a16:creationId xmlns:a16="http://schemas.microsoft.com/office/drawing/2014/main" id="{425D4575-9913-856E-097B-D80FA3C8D82F}"/>
              </a:ext>
            </a:extLst>
          </p:cNvPr>
          <p:cNvPicPr preferRelativeResize="0"/>
          <p:nvPr>
            <p:custDataLst>
              <p:tags r:id="rId12"/>
            </p:custDataLst>
          </p:nvPr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54520" y="3574415"/>
            <a:ext cx="2155537" cy="41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34;g164409d5ad6_0_743">
            <a:extLst>
              <a:ext uri="{FF2B5EF4-FFF2-40B4-BE49-F238E27FC236}">
                <a16:creationId xmlns:a16="http://schemas.microsoft.com/office/drawing/2014/main" id="{234D3796-42AD-68DD-1B91-0D53B343DFEE}"/>
              </a:ext>
            </a:extLst>
          </p:cNvPr>
          <p:cNvPicPr preferRelativeResize="0"/>
          <p:nvPr>
            <p:custDataLst>
              <p:tags r:id="rId14"/>
            </p:custDataLst>
          </p:nvPr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20807" y="3540167"/>
            <a:ext cx="2209478" cy="68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Изображение выглядит как Графика, тип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5627CCF-13DA-62EF-A7CD-AD3931FE99C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371806" y="4989506"/>
            <a:ext cx="1907907" cy="519265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BF9FCFD-82CF-CD54-2852-326033A5A7F9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341804" y="5549747"/>
            <a:ext cx="1907907" cy="512750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Графика, логотип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59947C-997D-35FF-FAFF-2395932258DA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9"/>
          <a:srcRect l="35505" t="24568" r="36118" b="24967"/>
          <a:stretch>
            <a:fillRect/>
          </a:stretch>
        </p:blipFill>
        <p:spPr>
          <a:xfrm>
            <a:off x="10757228" y="1987194"/>
            <a:ext cx="673057" cy="680936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круг, символ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A9D5B3A-E722-6799-9465-F9240BE3163F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1"/>
          <a:srcRect l="53185" t="26363" r="5752" b="27091"/>
          <a:stretch>
            <a:fillRect/>
          </a:stretch>
        </p:blipFill>
        <p:spPr>
          <a:xfrm>
            <a:off x="9950042" y="2047545"/>
            <a:ext cx="562378" cy="609119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круг, символ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B02DB19-0F3F-CC1E-40F4-93CCC3441F29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rcRect l="11145" t="50652" r="47792" b="2802"/>
          <a:stretch>
            <a:fillRect/>
          </a:stretch>
        </p:blipFill>
        <p:spPr>
          <a:xfrm>
            <a:off x="9240684" y="2047545"/>
            <a:ext cx="562378" cy="609119"/>
          </a:xfrm>
          <a:prstGeom prst="rect">
            <a:avLst/>
          </a:prstGeom>
        </p:spPr>
      </p:pic>
      <p:pic>
        <p:nvPicPr>
          <p:cNvPr id="28" name="Рисунок 27" descr="Изображение выглядит как логотип, Шрифт, График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493D12-618F-FAC0-7C14-C9D9ED3E70F9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6557141" y="2075178"/>
            <a:ext cx="1787935" cy="553851"/>
          </a:xfrm>
          <a:prstGeom prst="rect">
            <a:avLst/>
          </a:prstGeom>
        </p:spPr>
      </p:pic>
      <p:sp>
        <p:nvSpPr>
          <p:cNvPr id="40" name="Google Shape;635;p5">
            <a:extLst>
              <a:ext uri="{FF2B5EF4-FFF2-40B4-BE49-F238E27FC236}">
                <a16:creationId xmlns:a16="http://schemas.microsoft.com/office/drawing/2014/main" id="{85AD1947-7AFF-9E3B-37D8-7BE843F7158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234798" y="3284901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" name="Google Shape;1737;g164409d5ad6_0_743">
            <a:extLst>
              <a:ext uri="{FF2B5EF4-FFF2-40B4-BE49-F238E27FC236}">
                <a16:creationId xmlns:a16="http://schemas.microsoft.com/office/drawing/2014/main" id="{93C55B3A-5B7D-916F-F66D-440EC593886F}"/>
              </a:ext>
            </a:extLst>
          </p:cNvPr>
          <p:cNvPicPr preferRelativeResize="0"/>
          <p:nvPr>
            <p:custDataLst>
              <p:tags r:id="rId27"/>
            </p:custDataLst>
          </p:nvPr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0110" y="3600761"/>
            <a:ext cx="2155537" cy="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52232A-E61A-CE4F-D0DB-31335B2C871C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492272" y="4042982"/>
            <a:ext cx="2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базовый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AB4885-ECA3-AAC0-D35C-DF7EEFC79AF6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6471668" y="4046121"/>
            <a:ext cx="205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продвинутый</a:t>
            </a:r>
          </a:p>
        </p:txBody>
      </p:sp>
      <p:pic>
        <p:nvPicPr>
          <p:cNvPr id="51" name="Рисунок 5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D89974B-A0EA-24A1-70A6-130EEB9D80F2}"/>
              </a:ext>
            </a:extLst>
          </p:cNvPr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503199" y="5182859"/>
            <a:ext cx="1749357" cy="571457"/>
          </a:xfrm>
          <a:prstGeom prst="rect">
            <a:avLst/>
          </a:prstGeom>
        </p:spPr>
      </p:pic>
      <p:sp>
        <p:nvSpPr>
          <p:cNvPr id="52" name="Google Shape;635;p5">
            <a:extLst>
              <a:ext uri="{FF2B5EF4-FFF2-40B4-BE49-F238E27FC236}">
                <a16:creationId xmlns:a16="http://schemas.microsoft.com/office/drawing/2014/main" id="{89D1966C-8CBD-BE12-65CB-E641C635E7C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9076612" y="4859394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635;p5">
            <a:extLst>
              <a:ext uri="{FF2B5EF4-FFF2-40B4-BE49-F238E27FC236}">
                <a16:creationId xmlns:a16="http://schemas.microsoft.com/office/drawing/2014/main" id="{8E0ADB41-D387-7237-0795-2923273B72A0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076612" y="1710408"/>
            <a:ext cx="2432623" cy="121838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636;p5">
            <a:extLst>
              <a:ext uri="{FF2B5EF4-FFF2-40B4-BE49-F238E27FC236}">
                <a16:creationId xmlns:a16="http://schemas.microsoft.com/office/drawing/2014/main" id="{94263ED2-4E63-033E-3E5F-21025E93074F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558600" y="4884872"/>
            <a:ext cx="3741230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-RU" sz="160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С помощью </a:t>
            </a:r>
            <a:r>
              <a:rPr lang="en-US" sz="160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 Education </a:t>
            </a:r>
            <a:r>
              <a:rPr lang="ru-RU" sz="160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можно построить различные траектории дополнительного образования </a:t>
            </a: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-RU" sz="160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для школьников 1-11 классов</a:t>
            </a:r>
            <a:endParaRPr sz="1600" i="0" u="none" strike="noStrike" cap="none">
              <a:solidFill>
                <a:srgbClr val="34398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16387EC2-CC12-DDA0-2DBC-2007244FCED7}"/>
              </a:ext>
            </a:extLst>
          </p:cNvPr>
          <p:cNvCxnSpPr>
            <a:stCxn id="4" idx="3"/>
            <a:endCxn id="5" idx="1"/>
          </p:cNvCxnSpPr>
          <p:nvPr>
            <p:custDataLst>
              <p:tags r:id="rId35"/>
            </p:custDataLst>
          </p:nvPr>
        </p:nvCxnSpPr>
        <p:spPr>
          <a:xfrm>
            <a:off x="2889682" y="3884158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B322E93-86AA-C13D-3223-905E42017612}"/>
              </a:ext>
            </a:extLst>
          </p:cNvPr>
          <p:cNvCxnSpPr/>
          <p:nvPr>
            <p:custDataLst>
              <p:tags r:id="rId36"/>
            </p:custDataLst>
          </p:nvPr>
        </p:nvCxnSpPr>
        <p:spPr>
          <a:xfrm>
            <a:off x="5787211" y="3884158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557F699-CA04-9F43-3C8F-F76F9BBF2665}"/>
              </a:ext>
            </a:extLst>
          </p:cNvPr>
          <p:cNvCxnSpPr/>
          <p:nvPr>
            <p:custDataLst>
              <p:tags r:id="rId37"/>
            </p:custDataLst>
          </p:nvPr>
        </p:nvCxnSpPr>
        <p:spPr>
          <a:xfrm>
            <a:off x="8661648" y="3874010"/>
            <a:ext cx="4533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Соединитель: уступ 62">
            <a:extLst>
              <a:ext uri="{FF2B5EF4-FFF2-40B4-BE49-F238E27FC236}">
                <a16:creationId xmlns:a16="http://schemas.microsoft.com/office/drawing/2014/main" id="{B3868B0F-6693-17DB-2DDD-D4C1F5E02510}"/>
              </a:ext>
            </a:extLst>
          </p:cNvPr>
          <p:cNvCxnSpPr>
            <a:stCxn id="5" idx="0"/>
            <a:endCxn id="8" idx="1"/>
          </p:cNvCxnSpPr>
          <p:nvPr>
            <p:custDataLst>
              <p:tags r:id="rId38"/>
            </p:custDataLst>
          </p:nvPr>
        </p:nvCxnSpPr>
        <p:spPr>
          <a:xfrm rot="5400000" flipH="1" flipV="1">
            <a:off x="4919396" y="1959561"/>
            <a:ext cx="955360" cy="1675444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758D0B84-2200-5073-7E93-489601B6E205}"/>
              </a:ext>
            </a:extLst>
          </p:cNvPr>
          <p:cNvCxnSpPr>
            <a:endCxn id="53" idx="1"/>
          </p:cNvCxnSpPr>
          <p:nvPr>
            <p:custDataLst>
              <p:tags r:id="rId39"/>
            </p:custDataLst>
          </p:nvPr>
        </p:nvCxnSpPr>
        <p:spPr>
          <a:xfrm>
            <a:off x="8661648" y="2319603"/>
            <a:ext cx="414964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8298372B-394C-2DCF-5B66-87D673D265FB}"/>
              </a:ext>
            </a:extLst>
          </p:cNvPr>
          <p:cNvCxnSpPr/>
          <p:nvPr>
            <p:custDataLst>
              <p:tags r:id="rId40"/>
            </p:custDataLst>
          </p:nvPr>
        </p:nvCxnSpPr>
        <p:spPr>
          <a:xfrm>
            <a:off x="8700045" y="5460037"/>
            <a:ext cx="376567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Соединитель: уступ 68">
            <a:extLst>
              <a:ext uri="{FF2B5EF4-FFF2-40B4-BE49-F238E27FC236}">
                <a16:creationId xmlns:a16="http://schemas.microsoft.com/office/drawing/2014/main" id="{5B216122-40C1-1D6F-16D0-B582BDC728D6}"/>
              </a:ext>
            </a:extLst>
          </p:cNvPr>
          <p:cNvCxnSpPr>
            <a:stCxn id="5" idx="2"/>
            <a:endCxn id="6" idx="1"/>
          </p:cNvCxnSpPr>
          <p:nvPr>
            <p:custDataLst>
              <p:tags r:id="rId41"/>
            </p:custDataLst>
          </p:nvPr>
        </p:nvCxnSpPr>
        <p:spPr>
          <a:xfrm rot="16200000" flipH="1">
            <a:off x="4909458" y="4143248"/>
            <a:ext cx="975237" cy="1675444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522334"/>
      </p:ext>
    </p:extLst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ru-RU" sz="3800" b="1">
                <a:latin typeface="Open Sans"/>
                <a:ea typeface="Open Sans"/>
                <a:cs typeface="Open Sans"/>
                <a:sym typeface="Open Sans"/>
              </a:rPr>
              <a:t>Образовательные программы </a:t>
            </a:r>
            <a:r>
              <a:rPr lang="en-US" sz="3800" b="1">
                <a:latin typeface="Open Sans"/>
                <a:ea typeface="Open Sans"/>
                <a:cs typeface="Open Sans"/>
                <a:sym typeface="Open Sans"/>
              </a:rPr>
              <a:t>IT-</a:t>
            </a:r>
            <a:r>
              <a:rPr lang="ru-RU" sz="3800" b="1">
                <a:latin typeface="Open Sans"/>
                <a:ea typeface="Open Sans"/>
                <a:cs typeface="Open Sans"/>
                <a:sym typeface="Open Sans"/>
              </a:rPr>
              <a:t>кубы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96627" y="1813581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en-US" sz="1800" b="1">
                <a:solidFill>
                  <a:schemeClr val="accent1"/>
                </a:solidFill>
              </a:rPr>
              <a:t>ГАНОУ СО «Дворец Молодёжи»,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en-US" sz="1800" b="1" err="1">
                <a:solidFill>
                  <a:schemeClr val="accent1"/>
                </a:solidFill>
              </a:rPr>
              <a:t>Свердловская область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err="1">
                <a:solidFill>
                  <a:schemeClr val="accent1"/>
                </a:solidFill>
              </a:rPr>
              <a:t>Педагоги IT-Куба реализуют комплексную программу дополнительного образования по направлению VR, 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</a:rPr>
              <a:t>в рамках которой дети поэтапно изучают VR: начинают 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</a:rPr>
              <a:t>с Varwin, и затем переходят на 3D моделирование и Unity. </a:t>
            </a:r>
            <a:endParaRPr lang="ru-RU"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err="1">
                <a:solidFill>
                  <a:schemeClr val="accent1"/>
                </a:solidFill>
              </a:rPr>
              <a:t>Также</a:t>
            </a:r>
            <a:r>
              <a:rPr lang="ru-RU" sz="1600">
                <a:solidFill>
                  <a:schemeClr val="accent1"/>
                </a:solidFill>
              </a:rPr>
              <a:t> в 2022/2023 уч.году </a:t>
            </a:r>
            <a:r>
              <a:rPr lang="en-US" sz="1600">
                <a:solidFill>
                  <a:schemeClr val="accent1"/>
                </a:solidFill>
              </a:rPr>
              <a:t>Varwin </a:t>
            </a:r>
            <a:r>
              <a:rPr lang="ru-RU" sz="1600">
                <a:solidFill>
                  <a:schemeClr val="accent1"/>
                </a:solidFill>
              </a:rPr>
              <a:t>стал партнером</a:t>
            </a:r>
            <a:r>
              <a:rPr lang="en-US" sz="1600">
                <a:solidFill>
                  <a:schemeClr val="accent1"/>
                </a:solidFill>
              </a:rPr>
              <a:t> </a:t>
            </a:r>
            <a:r>
              <a:rPr lang="ru-RU" sz="1600">
                <a:solidFill>
                  <a:schemeClr val="accent1"/>
                </a:solidFill>
              </a:rPr>
              <a:t>нескольких </a:t>
            </a:r>
            <a:r>
              <a:rPr lang="en-US" sz="1600" b="1" err="1">
                <a:solidFill>
                  <a:schemeClr val="accent1"/>
                </a:solidFill>
              </a:rPr>
              <a:t>внутренни</a:t>
            </a:r>
            <a:r>
              <a:rPr lang="ru-RU" sz="1600" b="1">
                <a:solidFill>
                  <a:schemeClr val="accent1"/>
                </a:solidFill>
              </a:rPr>
              <a:t>х</a:t>
            </a:r>
            <a:r>
              <a:rPr lang="en-US" sz="1600" b="1">
                <a:solidFill>
                  <a:schemeClr val="accent1"/>
                </a:solidFill>
              </a:rPr>
              <a:t> </a:t>
            </a:r>
            <a:r>
              <a:rPr lang="ru-RU" sz="1600" b="1">
                <a:solidFill>
                  <a:schemeClr val="accent1"/>
                </a:solidFill>
              </a:rPr>
              <a:t>конкурсов</a:t>
            </a:r>
            <a:r>
              <a:rPr lang="en-US" sz="1600" b="1">
                <a:solidFill>
                  <a:schemeClr val="accent1"/>
                </a:solidFill>
              </a:rPr>
              <a:t> по </a:t>
            </a:r>
            <a:r>
              <a:rPr lang="ru-RU" sz="1600" b="1">
                <a:solidFill>
                  <a:schemeClr val="accent1"/>
                </a:solidFill>
              </a:rPr>
              <a:t>3</a:t>
            </a:r>
            <a:r>
              <a:rPr lang="en-US" sz="1600" b="1">
                <a:solidFill>
                  <a:schemeClr val="accent1"/>
                </a:solidFill>
              </a:rPr>
              <a:t>D/VR</a:t>
            </a:r>
            <a:r>
              <a:rPr lang="ru-RU" sz="1600" b="1">
                <a:solidFill>
                  <a:schemeClr val="accent1"/>
                </a:solidFill>
              </a:rPr>
              <a:t>  </a:t>
            </a:r>
            <a:r>
              <a:rPr lang="ru-RU" sz="1600">
                <a:solidFill>
                  <a:schemeClr val="accent1"/>
                </a:solidFill>
              </a:rPr>
              <a:t>с участием более 120 школьников</a:t>
            </a:r>
            <a:r>
              <a:rPr lang="ru-RU" sz="1600" b="1">
                <a:solidFill>
                  <a:schemeClr val="accent1"/>
                </a:solidFill>
              </a:rPr>
              <a:t>, </a:t>
            </a:r>
            <a:r>
              <a:rPr lang="ru-RU" sz="1600">
                <a:solidFill>
                  <a:schemeClr val="accent1"/>
                </a:solidFill>
              </a:rPr>
              <a:t>которые проводились на базе </a:t>
            </a:r>
            <a:r>
              <a:rPr lang="en-US" sz="1600" err="1">
                <a:solidFill>
                  <a:schemeClr val="accent1"/>
                </a:solidFill>
              </a:rPr>
              <a:t>учреждений </a:t>
            </a:r>
            <a:r>
              <a:rPr lang="ru-RU" sz="1600">
                <a:solidFill>
                  <a:schemeClr val="accent1"/>
                </a:solidFill>
              </a:rPr>
              <a:t>      </a:t>
            </a:r>
            <a:r>
              <a:rPr lang="en-US" sz="1600">
                <a:solidFill>
                  <a:schemeClr val="accent1"/>
                </a:solidFill>
              </a:rPr>
              <a:t>ГАНОУ СО «Дворец Молодёжи</a:t>
            </a:r>
            <a:r>
              <a:rPr lang="ru-RU" sz="1600">
                <a:solidFill>
                  <a:schemeClr val="accent1"/>
                </a:solidFill>
              </a:rPr>
              <a:t>».</a:t>
            </a:r>
          </a:p>
        </p:txBody>
      </p:sp>
      <p:pic>
        <p:nvPicPr>
          <p:cNvPr id="711" name="Google Shape;711;p11"/>
          <p:cNvPicPr preferRelativeResize="0"/>
          <p:nvPr>
            <p:custDataLst>
              <p:tags r:id="rId7"/>
            </p:custDataLst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459" y="1806556"/>
            <a:ext cx="3066637" cy="2043614"/>
          </a:xfrm>
          <a:prstGeom prst="roundRect">
            <a:avLst>
              <a:gd name="adj" fmla="val 14035"/>
            </a:avLst>
          </a:prstGeom>
          <a:noFill/>
          <a:ln>
            <a:noFill/>
          </a:ln>
        </p:spPr>
      </p:pic>
      <p:pic>
        <p:nvPicPr>
          <p:cNvPr id="3" name="Рисунок 2" descr="Изображение выглядит как одежда, человек, обувь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8CBE77B4-CA9E-BA01-CB2E-568BC630B0C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40273" y="4009981"/>
            <a:ext cx="3064823" cy="2043615"/>
          </a:xfrm>
          <a:prstGeom prst="roundRect">
            <a:avLst/>
          </a:prstGeom>
        </p:spPr>
      </p:pic>
      <p:pic>
        <p:nvPicPr>
          <p:cNvPr id="2" name="Рисунок 1" descr="Изображение выглядит как Графика, символ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2838D0C-3BC7-D83F-CC36-11F423BFB2D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985357" y="1678260"/>
            <a:ext cx="911635" cy="760303"/>
          </a:xfrm>
          <a:prstGeom prst="rect">
            <a:avLst/>
          </a:prstGeom>
        </p:spPr>
      </p:pic>
      <p:sp>
        <p:nvSpPr>
          <p:cNvPr id="4" name="Google Shape;694;p9">
            <a:extLst>
              <a:ext uri="{FF2B5EF4-FFF2-40B4-BE49-F238E27FC236}">
                <a16:creationId xmlns:a16="http://schemas.microsoft.com/office/drawing/2014/main" id="{FFEA3BD7-3ECE-FFDD-EA64-FD7FBD65C6B5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491600" y="5531079"/>
            <a:ext cx="5424766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b="1" u="sng" err="1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</a:t>
            </a:r>
            <a:r>
              <a:rPr lang="ru-RU" sz="1800" b="1" u="sng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слушайте об</a:t>
            </a:r>
            <a:r>
              <a:rPr lang="en-US" sz="1800" b="1" u="sng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1800" b="1" u="sng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опыте участия в конкурсах от педагога </a:t>
            </a:r>
            <a:r>
              <a:rPr lang="en-US" sz="1800" b="1" u="sng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IT-</a:t>
            </a:r>
            <a:r>
              <a:rPr lang="ru-RU" sz="1800" b="1" u="sng">
                <a:solidFill>
                  <a:srgbClr val="44C0F0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Куб Уралмаш!</a:t>
            </a:r>
            <a:endParaRPr sz="1800">
              <a:solidFill>
                <a:srgbClr val="44C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Google Shape;691;p9">
            <a:hlinkClick r:id="rId13"/>
            <a:extLst>
              <a:ext uri="{FF2B5EF4-FFF2-40B4-BE49-F238E27FC236}">
                <a16:creationId xmlns:a16="http://schemas.microsoft.com/office/drawing/2014/main" id="{0783E090-7AAE-F673-9C09-F6FA80E79040}"/>
              </a:ext>
            </a:extLst>
          </p:cNvPr>
          <p:cNvPicPr preferRelativeResize="0"/>
          <p:nvPr>
            <p:custDataLst>
              <p:tags r:id="rId15"/>
            </p:custDataLst>
          </p:nvPr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752" y="5799172"/>
            <a:ext cx="412550" cy="2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lvl="0">
              <a:buSzPts val="990"/>
            </a:pPr>
            <a:r>
              <a:rPr lang="ru-RU" sz="3800" b="1"/>
              <a:t>Образовательные программы </a:t>
            </a:r>
            <a:r>
              <a:rPr lang="en-US" sz="3800" b="1"/>
              <a:t>IT-</a:t>
            </a:r>
            <a:r>
              <a:rPr lang="ru-RU" sz="3800" b="1"/>
              <a:t>кубы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89372" y="2108187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en-US" sz="1800" b="1">
                <a:solidFill>
                  <a:schemeClr val="accent1"/>
                </a:solidFill>
              </a:rPr>
              <a:t>IT-</a:t>
            </a:r>
            <a:r>
              <a:rPr lang="ru-RU" sz="1800" b="1">
                <a:solidFill>
                  <a:schemeClr val="accent1"/>
                </a:solidFill>
              </a:rPr>
              <a:t>Куб г. Смоленск</a:t>
            </a: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lang="ru-RU" sz="18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 sz="1600">
                <a:solidFill>
                  <a:schemeClr val="accent1"/>
                </a:solidFill>
              </a:rPr>
              <a:t>Реализован модуль «Изучение виртуальной реальности с применением </a:t>
            </a:r>
            <a:r>
              <a:rPr lang="en-US" sz="1600" err="1">
                <a:solidFill>
                  <a:schemeClr val="accent1"/>
                </a:solidFill>
              </a:rPr>
              <a:t>Varwin Education</a:t>
            </a:r>
            <a:r>
              <a:rPr lang="ru-RU" sz="1600">
                <a:solidFill>
                  <a:schemeClr val="accent1"/>
                </a:solidFill>
              </a:rPr>
              <a:t>», который включает создание проектов, прототипирование сцен, изучение логики программирования. Реализуется проектная деятельность с применением</a:t>
            </a:r>
            <a:r>
              <a:rPr lang="en-US" sz="1600">
                <a:solidFill>
                  <a:schemeClr val="accent1"/>
                </a:solidFill>
              </a:rPr>
              <a:t> Varwin. </a:t>
            </a:r>
            <a:r>
              <a:rPr lang="ru-RU" sz="1600">
                <a:solidFill>
                  <a:schemeClr val="accent1"/>
                </a:solidFill>
              </a:rPr>
              <a:t>Через модуль прошло около 60 учеников.</a:t>
            </a: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 sz="1600">
                <a:solidFill>
                  <a:schemeClr val="accent1"/>
                </a:solidFill>
              </a:rPr>
              <a:t>Проведен «</a:t>
            </a:r>
            <a:r>
              <a:rPr lang="ru-RU" sz="1600" b="1">
                <a:solidFill>
                  <a:schemeClr val="accent1"/>
                </a:solidFill>
              </a:rPr>
              <a:t>Первый хакатон по виртуальной реальности</a:t>
            </a:r>
            <a:r>
              <a:rPr lang="ru-RU" sz="1600">
                <a:solidFill>
                  <a:schemeClr val="accent1"/>
                </a:solidFill>
              </a:rPr>
              <a:t>», в рамках которого создавались </a:t>
            </a:r>
            <a:r>
              <a:rPr lang="en-US" sz="1600">
                <a:solidFill>
                  <a:schemeClr val="accent1"/>
                </a:solidFill>
              </a:rPr>
              <a:t>VR-</a:t>
            </a:r>
            <a:r>
              <a:rPr lang="ru-RU" sz="1600">
                <a:solidFill>
                  <a:schemeClr val="accent1"/>
                </a:solidFill>
              </a:rPr>
              <a:t>экскурсии по </a:t>
            </a:r>
            <a:r>
              <a:rPr lang="en-US" sz="1600">
                <a:solidFill>
                  <a:schemeClr val="accent1"/>
                </a:solidFill>
              </a:rPr>
              <a:t>IT-</a:t>
            </a:r>
            <a:r>
              <a:rPr lang="ru-RU" sz="1600">
                <a:solidFill>
                  <a:schemeClr val="accent1"/>
                </a:solidFill>
              </a:rPr>
              <a:t>кубу г. Смоленск. </a:t>
            </a: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 sz="1600">
                <a:solidFill>
                  <a:schemeClr val="accent1"/>
                </a:solidFill>
              </a:rPr>
              <a:t>В очном этапе конкурса приняло участие 18 финалистов.</a:t>
            </a: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lang="ru-RU" sz="18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lang="ru-RU"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194" name="Picture 2" descr="весенняя образовательная сессия для участников проекта «IT_РЕГИОН» - фото - 9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9785" y="1701800"/>
            <a:ext cx="3636439" cy="24256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2958" y="3429793"/>
            <a:ext cx="3056651" cy="281860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Центр цифрового образования детей «IT-Куб»">
            <a:extLst>
              <a:ext uri="{FF2B5EF4-FFF2-40B4-BE49-F238E27FC236}">
                <a16:creationId xmlns:a16="http://schemas.microsoft.com/office/drawing/2014/main" id="{ED97A41C-5C75-3A47-47BC-329E78577DA6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9332" y="1701800"/>
            <a:ext cx="922884" cy="9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841088"/>
      </p:ext>
    </p:extLst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59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1560" name="Google Shape;1560;p76"/>
          <p:cNvPicPr preferRelativeResize="0"/>
          <p:nvPr>
            <p:custDataLst>
              <p:tags r:id="rId5"/>
            </p:custData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" y="0"/>
            <a:ext cx="1218353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76"/>
          <p:cNvSpPr txBox="1"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62" name="Google Shape;1562;p76"/>
          <p:cNvSpPr/>
          <p:nvPr>
            <p:custDataLst>
              <p:tags r:id="rId7"/>
            </p:custDataLst>
          </p:nvPr>
        </p:nvSpPr>
        <p:spPr>
          <a:xfrm>
            <a:off x="-423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40784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3" name="Google Shape;1563;p76" descr="Google Shape;16;p2"/>
          <p:cNvPicPr preferRelativeResize="0"/>
          <p:nvPr>
            <p:custDataLst>
              <p:tags r:id="rId9"/>
            </p:custDataLst>
          </p:nvPr>
        </p:nvPicPr>
        <p:blipFill>
          <a:blip r:embed="rId8">
            <a:alphaModFix/>
          </a:blip>
          <a:srcRect t="1267" b="1266"/>
          <a:stretch>
            <a:fillRect/>
          </a:stretch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76"/>
          <p:cNvSpPr txBox="1"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82816" y="3637338"/>
            <a:ext cx="8866912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6000"/>
              <a:buFont typeface="Open Sans"/>
              <a:buNone/>
            </a:pPr>
            <a:r>
              <a:rPr lang="en-US" sz="4400" err="1"/>
              <a:t>Хакатоны и конкурсы профессионального мастерства</a:t>
            </a:r>
            <a:endParaRPr/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36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37" name="Google Shape;1537;g15353265f97_0_27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</a:pPr>
            <a:r>
              <a:rPr lang="en-US" sz="3800" b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Varwin Education – </a:t>
            </a:r>
            <a:r>
              <a:rPr lang="ru-RU" sz="3800" b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лидер сферы </a:t>
            </a:r>
            <a:br>
              <a:rPr lang="en-US" sz="3800" b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3800" b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НТО </a:t>
            </a:r>
            <a:r>
              <a:rPr lang="en-US" sz="3800" b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Junior</a:t>
            </a:r>
            <a:endParaRPr sz="3800" b="1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38" name="Google Shape;1538;g15353265f97_0_27"/>
          <p:cNvGrpSpPr/>
          <p:nvPr>
            <p:custDataLst>
              <p:tags r:id="rId5"/>
            </p:custDataLst>
          </p:nvPr>
        </p:nvGrpSpPr>
        <p:grpSpPr>
          <a:xfrm>
            <a:off x="593383" y="4873660"/>
            <a:ext cx="7239799" cy="1169700"/>
            <a:chOff x="1495213" y="4973288"/>
            <a:chExt cx="8211587" cy="1169700"/>
          </a:xfrm>
        </p:grpSpPr>
        <p:sp>
          <p:nvSpPr>
            <p:cNvPr id="1539" name="Google Shape;1539;g15353265f97_0_27"/>
            <p:cNvSpPr/>
            <p:nvPr>
              <p:custDataLst>
                <p:tags r:id="rId6"/>
              </p:custDataLst>
            </p:nvPr>
          </p:nvSpPr>
          <p:spPr>
            <a:xfrm>
              <a:off x="1495213" y="4973288"/>
              <a:ext cx="8211587" cy="11697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00B0F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100"/>
                <a:buFont typeface="Open Sans"/>
                <a:buNone/>
              </a:pPr>
              <a:endParaRPr sz="1100" b="0" i="1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540" name="Google Shape;1540;g15353265f97_0_27" descr="Image"/>
            <p:cNvPicPr preferRelativeResize="0"/>
            <p:nvPr>
              <p:custDataLst>
                <p:tags r:id="rId8"/>
              </p:custDataLst>
            </p:nvPr>
          </p:nvPicPr>
          <p:blipFill>
            <a:blip r:embed="rId7">
              <a:alphaModFix/>
            </a:blip>
            <a:srcRect l="31861"/>
            <a:stretch>
              <a:fillRect/>
            </a:stretch>
          </p:blipFill>
          <p:spPr>
            <a:xfrm>
              <a:off x="1645536" y="5106063"/>
              <a:ext cx="3351244" cy="90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g15353265f97_0_27"/>
            <p:cNvSpPr txBox="1"/>
            <p:nvPr>
              <p:custDataLst>
                <p:tags r:id="rId9"/>
              </p:custDataLst>
            </p:nvPr>
          </p:nvSpPr>
          <p:spPr>
            <a:xfrm>
              <a:off x="5034426" y="5188813"/>
              <a:ext cx="45597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ru-RU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С </a:t>
              </a:r>
              <a:r>
                <a:rPr lang="en-US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2022 года Сфера </a:t>
              </a:r>
              <a:r>
                <a:rPr lang="ru-RU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НТО </a:t>
              </a:r>
              <a:r>
                <a:rPr lang="en-US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Junior </a:t>
              </a:r>
              <a:endParaRPr lang="ru-RU" sz="14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ru-RU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«</a:t>
              </a:r>
              <a:r>
                <a:rPr lang="en-US" sz="1400" b="1" i="0" u="none" strike="noStrike" cap="none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Технологии и Виртуальн</a:t>
              </a:r>
              <a:r>
                <a:rPr lang="ru-RU" sz="1400" b="1" i="0" u="none" strike="noStrike" cap="none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ая</a:t>
              </a:r>
              <a:r>
                <a:rPr lang="en-US" sz="1400" b="1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ru-RU" sz="1400" b="1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реальность» </a:t>
              </a:r>
              <a:r>
                <a:rPr lang="en-US" sz="1400" b="0" i="0" u="none" strike="noStrike" cap="none" err="1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проходит на </a:t>
              </a:r>
              <a:r>
                <a:rPr lang="en-US" sz="140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Varwin Education</a:t>
              </a:r>
              <a:r>
                <a:rPr lang="en-US" sz="1400" b="0" i="0" u="none" strike="noStrike" cap="none">
                  <a:solidFill>
                    <a:srgbClr val="00B0F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4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92726" y="2063326"/>
            <a:ext cx="70411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НТО Junior в 2022 году приняли участие </a:t>
            </a:r>
            <a:r>
              <a:rPr lang="ru-RU" sz="18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21 659 человек. </a:t>
            </a:r>
          </a:p>
          <a:p>
            <a:endParaRPr lang="ru-RU" sz="16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 b="1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Сфера «Технологии и виртуальная реальность» </a:t>
            </a:r>
            <a:r>
              <a:rPr lang="ru-RU" sz="160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стала второй по популярности среди семи профилей олимпиады. На участие в сфере зарегистрировались более </a:t>
            </a:r>
            <a:r>
              <a:rPr lang="ru-RU" sz="16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2500 школьников </a:t>
            </a:r>
            <a:r>
              <a:rPr lang="ru-RU" sz="160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 всей России. </a:t>
            </a:r>
          </a:p>
          <a:p>
            <a:endParaRPr lang="ru-RU" sz="160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ru-RU" sz="160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Наиболее активными регионами стали Новосибирская, Московская области и г. Санкт-Петербург. </a:t>
            </a:r>
            <a:endParaRPr lang="en-US" sz="1600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160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A130AD-813F-BB03-6532-6B74A8997D3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51723" y="1454466"/>
            <a:ext cx="3578602" cy="2385152"/>
          </a:xfrm>
          <a:prstGeom prst="round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C668D8-7F68-04FB-60C8-44D6E8E619B0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120890" y="4158383"/>
            <a:ext cx="3609435" cy="24057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54374"/>
      </p:ext>
    </p:extLst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80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3AE953D8-32E1-4D3F-2A47-8E2F307A24F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21814" y="2454389"/>
            <a:ext cx="2056024" cy="1087911"/>
            <a:chOff x="535900" y="2856653"/>
            <a:chExt cx="2056024" cy="1087911"/>
          </a:xfrm>
        </p:grpSpPr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53C4D236-970D-8CF4-7D74-72C1E74BB19C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CBAD0B55-1C58-1FCC-AB50-551C0753B33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1" name="Google Shape;1581;p77"/>
          <p:cNvSpPr txBox="1">
            <a:spLocks noGrp="1"/>
          </p:cNvSpPr>
          <p:nvPr>
            <p:ph type="title" idx="4294967295"/>
            <p:custDataLst>
              <p:tags r:id="rId7"/>
            </p:custDataLst>
          </p:nvPr>
        </p:nvSpPr>
        <p:spPr>
          <a:xfrm>
            <a:off x="535900" y="365125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</a:pPr>
            <a:r>
              <a:rPr lang="ru-RU" sz="3800" b="1" err="1"/>
              <a:t>Хакатоны и конкурсы по 3</a:t>
            </a:r>
            <a:r>
              <a:rPr lang="en-US" sz="3800" b="1"/>
              <a:t>D/VR</a:t>
            </a:r>
            <a:br>
              <a:rPr lang="en-US" sz="3800" b="1"/>
            </a:br>
            <a:r>
              <a:rPr lang="en-US" sz="3800" b="1"/>
              <a:t>на Varwin Education</a:t>
            </a:r>
            <a:endParaRPr sz="3800" b="1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CE4A095-4EA9-0F3D-C8C2-5417A7BE7F3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310158" y="3655196"/>
            <a:ext cx="11517550" cy="0"/>
          </a:xfrm>
          <a:prstGeom prst="straightConnector1">
            <a:avLst/>
          </a:prstGeom>
          <a:ln w="38100">
            <a:solidFill>
              <a:srgbClr val="39AB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01;p3">
            <a:extLst>
              <a:ext uri="{FF2B5EF4-FFF2-40B4-BE49-F238E27FC236}">
                <a16:creationId xmlns:a16="http://schemas.microsoft.com/office/drawing/2014/main" id="{ECC71DB2-41DD-F40B-E928-0CFCA45A625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03228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01;p3">
            <a:extLst>
              <a:ext uri="{FF2B5EF4-FFF2-40B4-BE49-F238E27FC236}">
                <a16:creationId xmlns:a16="http://schemas.microsoft.com/office/drawing/2014/main" id="{87F44C12-1996-64E0-0B71-E151415F2EF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272999" y="3526155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01;p3">
            <a:extLst>
              <a:ext uri="{FF2B5EF4-FFF2-40B4-BE49-F238E27FC236}">
                <a16:creationId xmlns:a16="http://schemas.microsoft.com/office/drawing/2014/main" id="{56EA1ED0-79EC-556D-D2B2-8B270517BF5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1015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0064F284-0191-ABD7-C2F1-D9740357AA9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791578" y="3526156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01;p3">
            <a:extLst>
              <a:ext uri="{FF2B5EF4-FFF2-40B4-BE49-F238E27FC236}">
                <a16:creationId xmlns:a16="http://schemas.microsoft.com/office/drawing/2014/main" id="{05A7131F-E69B-35CF-6462-89DD82465D0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550868" y="3526155"/>
            <a:ext cx="258081" cy="258081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10929-EC8D-F7BD-0D44-93FE402D11B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0850" y="3758594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en-US" sz="1600" b="1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5D2408-43F5-394D-A3F9-AE8B04ADA2B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311592" y="3250371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solidFill>
                  <a:srgbClr val="39AB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en-US" sz="1600" b="1">
              <a:solidFill>
                <a:srgbClr val="39ABF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5EB25-D929-3767-5C5D-08B1393A600C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542270" y="3752716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en-US" sz="1600" b="1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5C2396-7D5B-1E9E-E889-377187BF36A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782981" y="3257352"/>
            <a:ext cx="7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solidFill>
                  <a:srgbClr val="39AB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  <a:endParaRPr lang="en-US" sz="1600" b="1">
              <a:solidFill>
                <a:srgbClr val="39ABF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38634-B271-2373-FA0D-472D089A1AF9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9023691" y="3758594"/>
            <a:ext cx="756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  <a:p>
            <a:pPr algn="ctr"/>
            <a:r>
              <a:rPr lang="ru-RU" sz="1200" b="1">
                <a:solidFill>
                  <a:srgbClr val="7556D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(зима-лето)</a:t>
            </a:r>
            <a:endParaRPr lang="en-US" sz="1200" b="1">
              <a:solidFill>
                <a:srgbClr val="7556D5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2FB34A3-FDD8-9CE9-53D8-B13B0BBC8AA3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9396677" y="2448705"/>
            <a:ext cx="2056024" cy="1087911"/>
            <a:chOff x="535900" y="2856653"/>
            <a:chExt cx="2056024" cy="1087911"/>
          </a:xfrm>
        </p:grpSpPr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80048770-EE26-EC54-52DF-3AD37FD56CC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H="1"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3D1A05A1-EFF6-51A8-93F3-B2C654FD3862}"/>
                </a:ext>
              </a:extLst>
            </p:cNvPr>
            <p:cNvCxnSpPr/>
            <p:nvPr>
              <p:custDataLst>
                <p:tags r:id="rId21"/>
              </p:custDataLst>
            </p:nvPr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85164E20-D248-A982-9218-57199334EA09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4915255" y="2449053"/>
            <a:ext cx="2056024" cy="1087911"/>
            <a:chOff x="535900" y="2856653"/>
            <a:chExt cx="2056024" cy="1087911"/>
          </a:xfrm>
        </p:grpSpPr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173ECF52-5FBD-CBFA-B1F4-5DD579DA8FF5}"/>
                </a:ext>
              </a:extLst>
            </p:cNvPr>
            <p:cNvCxnSpPr/>
            <p:nvPr>
              <p:custDataLst>
                <p:tags r:id="rId23"/>
              </p:custDataLst>
            </p:nvPr>
          </p:nvCxnSpPr>
          <p:spPr>
            <a:xfrm flipH="1"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345FFC27-A770-3C2E-F907-F7F0A1DF7897}"/>
                </a:ext>
              </a:extLst>
            </p:cNvPr>
            <p:cNvCxnSpPr/>
            <p:nvPr>
              <p:custDataLst>
                <p:tags r:id="rId24"/>
              </p:custDataLst>
            </p:nvPr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39ABF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E8965B4A-5DC2-7DA6-95D8-A84B96DBD4AF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 rot="10800000" flipH="1">
            <a:off x="2672716" y="3789008"/>
            <a:ext cx="2056024" cy="1087911"/>
            <a:chOff x="535900" y="2856653"/>
            <a:chExt cx="2056024" cy="1087911"/>
          </a:xfrm>
        </p:grpSpPr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E7B88DF1-8C43-8576-C99A-421C8D90C9F5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H="1"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B086E43E-42DC-6129-C8FF-02DFEF4885A3}"/>
                </a:ext>
              </a:extLst>
            </p:cNvPr>
            <p:cNvCxnSpPr/>
            <p:nvPr>
              <p:custDataLst>
                <p:tags r:id="rId27"/>
              </p:custDataLst>
            </p:nvPr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B44C2DC-DFA7-E6A8-C69A-E56BF64FEE3A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 rot="10800000" flipH="1">
            <a:off x="7156013" y="3773428"/>
            <a:ext cx="2056024" cy="1087911"/>
            <a:chOff x="535900" y="2856653"/>
            <a:chExt cx="2056024" cy="1087911"/>
          </a:xfrm>
        </p:grpSpPr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5F428CC-09EF-9523-81F8-6C1E4AFC9272}"/>
                </a:ext>
              </a:extLst>
            </p:cNvPr>
            <p:cNvCxnSpPr/>
            <p:nvPr>
              <p:custDataLst>
                <p:tags r:id="rId29"/>
              </p:custDataLst>
            </p:nvPr>
          </p:nvCxnSpPr>
          <p:spPr>
            <a:xfrm flipH="1" flipV="1">
              <a:off x="546625" y="2856653"/>
              <a:ext cx="0" cy="1087911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9858F482-1E8C-087F-A893-A7B9084043B4}"/>
                </a:ext>
              </a:extLst>
            </p:cNvPr>
            <p:cNvCxnSpPr/>
            <p:nvPr>
              <p:custDataLst>
                <p:tags r:id="rId30"/>
              </p:custDataLst>
            </p:nvPr>
          </p:nvCxnSpPr>
          <p:spPr>
            <a:xfrm>
              <a:off x="535900" y="2862707"/>
              <a:ext cx="2056024" cy="0"/>
            </a:xfrm>
            <a:prstGeom prst="line">
              <a:avLst/>
            </a:prstGeom>
            <a:ln w="28575">
              <a:solidFill>
                <a:srgbClr val="7556D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EBC874-9D84-7D70-520F-42AA103BC96E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646136" y="2171968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хакатон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A664F7-019D-9CB2-EF61-69193D8F8CA3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646136" y="2466498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100+ участников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D511A1-0A9A-EAFE-D6E0-2664E0CF88D3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873362" y="458470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хакатона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1D3C63-84C4-6587-DD3A-63EB5C4B9CD1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2873362" y="487923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300+ участников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208A60B5-C9CD-27C5-E221-37AE5CD6C4B5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5127557" y="216304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хакатонов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7" name="TextBox 1536">
            <a:extLst>
              <a:ext uri="{FF2B5EF4-FFF2-40B4-BE49-F238E27FC236}">
                <a16:creationId xmlns:a16="http://schemas.microsoft.com/office/drawing/2014/main" id="{C89B1C8B-DABA-088F-8E7D-86858401FA75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127557" y="245757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800+ участников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39" name="TextBox 1538">
            <a:extLst>
              <a:ext uri="{FF2B5EF4-FFF2-40B4-BE49-F238E27FC236}">
                <a16:creationId xmlns:a16="http://schemas.microsoft.com/office/drawing/2014/main" id="{7CA5DDEE-7587-C444-FA2B-2DEEA57BF5FE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7431279" y="4532524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 хакатонов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0" name="TextBox 1539">
            <a:extLst>
              <a:ext uri="{FF2B5EF4-FFF2-40B4-BE49-F238E27FC236}">
                <a16:creationId xmlns:a16="http://schemas.microsoft.com/office/drawing/2014/main" id="{08329B6C-62AA-06EC-CBAD-F3122D4C71BF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7431279" y="4827054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4000+ участников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2" name="TextBox 1541">
            <a:extLst>
              <a:ext uri="{FF2B5EF4-FFF2-40B4-BE49-F238E27FC236}">
                <a16:creationId xmlns:a16="http://schemas.microsoft.com/office/drawing/2014/main" id="{3FD528B2-3157-AC72-D988-B175174C1BF7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9531080" y="215416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хакатонов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3" name="TextBox 1542">
            <a:extLst>
              <a:ext uri="{FF2B5EF4-FFF2-40B4-BE49-F238E27FC236}">
                <a16:creationId xmlns:a16="http://schemas.microsoft.com/office/drawing/2014/main" id="{79ADF0F8-11A5-6F9F-26CC-1DAEE65939BF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9531080" y="2448692"/>
            <a:ext cx="1665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1000+ </a:t>
            </a:r>
            <a:r>
              <a:rPr lang="ru-RU" sz="12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участников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5" name="TextBox 1544">
            <a:extLst>
              <a:ext uri="{FF2B5EF4-FFF2-40B4-BE49-F238E27FC236}">
                <a16:creationId xmlns:a16="http://schemas.microsoft.com/office/drawing/2014/main" id="{EE3FD9D7-A346-F970-F2F9-6B78F3D07458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559553" y="6145351"/>
            <a:ext cx="1016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школьников и студентов приняли участие </a:t>
            </a:r>
            <a:endParaRPr lang="en-US" sz="1600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46" name="TextBox 1545">
            <a:extLst>
              <a:ext uri="{FF2B5EF4-FFF2-40B4-BE49-F238E27FC236}">
                <a16:creationId xmlns:a16="http://schemas.microsoft.com/office/drawing/2014/main" id="{A73FDF2D-045C-9AB6-6EBD-CF97553D4B58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1033324" y="5618466"/>
            <a:ext cx="10163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err="1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хакатонов и конкурсных мероприятий по </a:t>
            </a:r>
            <a:r>
              <a:rPr lang="en-US" sz="160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3D/VR </a:t>
            </a:r>
            <a:r>
              <a:rPr lang="ru-RU" sz="1600">
                <a:solidFill>
                  <a:srgbClr val="34398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разработке с 2019 года</a:t>
            </a:r>
          </a:p>
        </p:txBody>
      </p:sp>
      <p:sp>
        <p:nvSpPr>
          <p:cNvPr id="1548" name="TextBox 1547">
            <a:extLst>
              <a:ext uri="{FF2B5EF4-FFF2-40B4-BE49-F238E27FC236}">
                <a16:creationId xmlns:a16="http://schemas.microsoft.com/office/drawing/2014/main" id="{4F65B444-7DA5-4C86-AFC1-C1896FD04EA6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458091" y="5536436"/>
            <a:ext cx="893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>
                <a:solidFill>
                  <a:srgbClr val="44C0F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30</a:t>
            </a:r>
            <a:endParaRPr lang="ru-RU" sz="2800"/>
          </a:p>
        </p:txBody>
      </p:sp>
      <p:sp>
        <p:nvSpPr>
          <p:cNvPr id="1549" name="TextBox 1548">
            <a:extLst>
              <a:ext uri="{FF2B5EF4-FFF2-40B4-BE49-F238E27FC236}">
                <a16:creationId xmlns:a16="http://schemas.microsoft.com/office/drawing/2014/main" id="{DEDECC8C-59BA-5A97-6D5F-7FDD1B290D3B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21814" y="6026781"/>
            <a:ext cx="1467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>
                <a:solidFill>
                  <a:srgbClr val="44C0F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7000</a:t>
            </a:r>
            <a:r>
              <a:rPr lang="ru-RU" sz="280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+</a:t>
            </a:r>
            <a:r>
              <a:rPr lang="ru-RU" sz="2800">
                <a:solidFill>
                  <a:schemeClr val="dk1"/>
                </a:solidFill>
              </a:rPr>
              <a:t> </a:t>
            </a:r>
            <a:endParaRPr lang="ru-RU" sz="2800"/>
          </a:p>
        </p:txBody>
      </p:sp>
    </p:spTree>
    <p:extLst>
      <p:ext uri="{BB962C8B-B14F-4D97-AF65-F5344CB8AC3E}">
        <p14:creationId xmlns:p14="http://schemas.microsoft.com/office/powerpoint/2010/main" val="2607595073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99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601" name="Google Shape;1601;p79"/>
          <p:cNvSpPr txBox="1"/>
          <p:nvPr>
            <p:custDataLst>
              <p:tags r:id="rId4"/>
            </p:custDataLst>
          </p:nvPr>
        </p:nvSpPr>
        <p:spPr>
          <a:xfrm>
            <a:off x="482049" y="697105"/>
            <a:ext cx="1194093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Проекты школьников на </a:t>
            </a:r>
            <a:r>
              <a:rPr lang="en-US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</a:t>
            </a:r>
            <a:r>
              <a:rPr lang="ru-RU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 sz="3800" b="1" i="0" u="none" strike="noStrike" cap="none">
              <a:solidFill>
                <a:srgbClr val="34398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2" name="Google Shape;1602;p79"/>
          <p:cNvSpPr txBox="1"/>
          <p:nvPr>
            <p:custDataLst>
              <p:tags r:id="rId5"/>
            </p:custDataLst>
          </p:nvPr>
        </p:nvSpPr>
        <p:spPr>
          <a:xfrm>
            <a:off x="3781575" y="3838860"/>
            <a:ext cx="248289" cy="2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108" b="0" i="1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endParaRPr sz="1108" b="0" i="1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03" name="Google Shape;1603;p79"/>
          <p:cNvSpPr/>
          <p:nvPr>
            <p:custDataLst>
              <p:tags r:id="rId6"/>
            </p:custDataLst>
          </p:nvPr>
        </p:nvSpPr>
        <p:spPr>
          <a:xfrm flipH="1">
            <a:off x="7845404" y="238685"/>
            <a:ext cx="345801" cy="345801"/>
          </a:xfrm>
          <a:prstGeom prst="ellipse">
            <a:avLst/>
          </a:prstGeom>
          <a:noFill/>
          <a:ln w="12700" cap="flat" cmpd="sng">
            <a:solidFill>
              <a:srgbClr val="44C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968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89D043-86DB-4B06-7B28-22887FAFFF87}"/>
              </a:ext>
            </a:extLst>
          </p:cNvPr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5057DA-474F-621D-EC78-9E1DC7012235}"/>
              </a:ext>
            </a:extLst>
          </p:cNvPr>
          <p:cNvSpPr>
            <a:spLocks noGrp="1"/>
          </p:cNvSpPr>
          <p:nvPr>
            <p:ph type="body" idx="2"/>
            <p:custDataLst>
              <p:tags r:id="rId8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5B77D5-D221-F176-536B-E4DE2CA1317F}"/>
              </a:ext>
            </a:extLst>
          </p:cNvPr>
          <p:cNvSpPr>
            <a:spLocks noGrp="1"/>
          </p:cNvSpPr>
          <p:nvPr>
            <p:ph type="body" idx="3"/>
            <p:custDataLst>
              <p:tags r:id="rId9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17AF14D-80C8-5D57-5E29-9D7AE3C6AA9D}"/>
              </a:ext>
            </a:extLst>
          </p:cNvPr>
          <p:cNvSpPr>
            <a:spLocks noGrp="1"/>
          </p:cNvSpPr>
          <p:nvPr>
            <p:ph type="body" idx="4"/>
            <p:custDataLst>
              <p:tags r:id="rId10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9BEAC7A-D921-716B-AD86-51DEE7E27546}"/>
              </a:ext>
            </a:extLst>
          </p:cNvPr>
          <p:cNvSpPr>
            <a:spLocks noGrp="1"/>
          </p:cNvSpPr>
          <p:nvPr>
            <p:ph type="body" idx="5"/>
            <p:custDataLst>
              <p:tags r:id="rId11"/>
            </p:custDataLst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4505D8E-25D9-3479-6BB6-677FC2165F3A}"/>
              </a:ext>
            </a:extLst>
          </p:cNvPr>
          <p:cNvSpPr>
            <a:spLocks noGrp="1"/>
          </p:cNvSpPr>
          <p:nvPr>
            <p:ph type="body" idx="6"/>
            <p:custDataLst>
              <p:tags r:id="rId12"/>
            </p:custDataLst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B2B9C-6F61-60C0-8CCB-F625C687026B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019" y="2244210"/>
            <a:ext cx="2495551" cy="11572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A6D5AD-A452-16BB-0831-61D3E7393A3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555555" y="2194063"/>
            <a:ext cx="2374734" cy="1257581"/>
          </a:xfrm>
          <a:prstGeom prst="round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C04C9FA-07C8-B433-0FCD-CE5B2984E830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055109" y="2198768"/>
            <a:ext cx="2335900" cy="1203859"/>
          </a:xfrm>
          <a:prstGeom prst="round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905DE4-E3F8-F873-60AA-852C27A5DE68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952" y="4467034"/>
            <a:ext cx="2238871" cy="11572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4C4334-7686-F04F-3753-FA20EE907421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/>
          <a:stretch>
            <a:fillRect/>
          </a:stretch>
        </p:blipFill>
        <p:spPr bwMode="auto">
          <a:xfrm>
            <a:off x="8191205" y="4456456"/>
            <a:ext cx="2133718" cy="11474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80ADEA5-4AAD-9680-7B50-2451DDE8C749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3295" y="4411609"/>
            <a:ext cx="2416994" cy="12371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AF289-90DD-1271-FC30-A874AE8916E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26666" y="3561861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Интерактивный урок </a:t>
            </a:r>
          </a:p>
          <a:p>
            <a:pPr algn="ctr"/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 биологии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F9C84-34F4-E6D8-6150-E22D73E0CD00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4215467" y="3561861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экскурсия по Петербургским</a:t>
            </a:r>
          </a:p>
          <a:p>
            <a:pPr algn="ctr"/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памятникам профессий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2A87C-F9B7-CD26-6593-141B31AFACB2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7714151" y="3548408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Интерактивный урок по электробезопасности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C3800-E441-8C21-0E0C-4E48B1727EE5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726666" y="5726269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симулятор «Поход в магазин»</a:t>
            </a:r>
            <a:endParaRPr lang="en-US" sz="1200" b="1">
              <a:solidFill>
                <a:srgbClr val="34398A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детей с ОВЗ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28902-DE84-4577-AC5F-1FAA886C85BC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4215467" y="5753063"/>
            <a:ext cx="305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симулятор кабины машиниста электропоезда для РЖД</a:t>
            </a:r>
            <a:endParaRPr lang="ru-RU" sz="1200" b="1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F2A91-886A-6F89-B08E-08EBFB1AFA95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7714151" y="5753063"/>
            <a:ext cx="320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VR-</a:t>
            </a:r>
            <a:r>
              <a:rPr lang="ru-RU" sz="1200" b="1">
                <a:solidFill>
                  <a:srgbClr val="34398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тренажер по подготовке к полету для авиакомпании «Аврора»</a:t>
            </a:r>
            <a:endParaRPr lang="ru-RU" sz="1200" b="1">
              <a:solidFill>
                <a:srgbClr val="34398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09413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en-US" sz="3800" b="1"/>
              <a:t>VR-</a:t>
            </a:r>
            <a:r>
              <a:rPr lang="ru-RU" sz="3800" b="1"/>
              <a:t>экскурсия по планетарию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45038" y="1806137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800" b="1">
                <a:solidFill>
                  <a:schemeClr val="accent1"/>
                </a:solidFill>
              </a:rPr>
              <a:t>«IT-Куб» Уралмаш, Свердловская область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800" b="1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Кейс разработан в рамках </a:t>
            </a:r>
            <a:r>
              <a:rPr lang="ru-RU" sz="1600" b="1">
                <a:solidFill>
                  <a:schemeClr val="accent1"/>
                </a:solidFill>
              </a:rPr>
              <a:t>хакатона по VR/AR «Digital days» </a:t>
            </a:r>
            <a:r>
              <a:rPr lang="ru-RU" sz="1600">
                <a:solidFill>
                  <a:schemeClr val="accent1"/>
                </a:solidFill>
              </a:rPr>
              <a:t>командой школьников из IT-Куб Верхняя Пышма. 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В рамках приложения предложена VR-экскурсия по Научно-просветительскому центру «Планетарий», расположенному в г.Верхняя Пышма, а также мини-игры на космическую тему.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В дальнейшем проект планируется сделать частью образовательно-развлекательной программы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715" y="5334437"/>
            <a:ext cx="3711575" cy="7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8296" y="4118918"/>
            <a:ext cx="4398963" cy="1972882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0112" y="1918670"/>
            <a:ext cx="3817148" cy="193438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583836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ru-RU" sz="3800" b="1"/>
              <a:t>Урок по электробезопасности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89372" y="1806766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800" b="1">
                <a:solidFill>
                  <a:schemeClr val="accent1"/>
                </a:solidFill>
              </a:rPr>
              <a:t>МАУ ДО «Дом детского творчества», Свердловская область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 b="1">
                <a:solidFill>
                  <a:schemeClr val="accent1"/>
                </a:solidFill>
              </a:rPr>
              <a:t>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Кейс разработан на Хакатоне в рамках областного фестиваля детского технического творчества «</a:t>
            </a:r>
            <a:r>
              <a:rPr lang="ru-RU" sz="1600" b="1">
                <a:solidFill>
                  <a:schemeClr val="accent1"/>
                </a:solidFill>
              </a:rPr>
              <a:t>ТЕХНОFEST</a:t>
            </a:r>
            <a:r>
              <a:rPr lang="ru-RU" sz="1600">
                <a:solidFill>
                  <a:schemeClr val="accent1"/>
                </a:solidFill>
              </a:rPr>
              <a:t>» в Свердловской области.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Проект разработал Королев Александр.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В рамках приложения наглядно демонстрируются опасные ситуации с электричеством и их последствия для здоровья человека.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«Россеть» будут применять проекты участников конкурса на уроках электробезопасности для детей.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 descr="https://rosseti-kuban.ru/media/images/2017/10/19/30675/%D0%9B%D0%BE%D0%B3%D0%BE%D1%82%D0%B8%D0%BF%20%D0%A0%D0%BE%D1%81%D1%81%D0%B5%D1%82%D0%B8%20%D0%93%D0%BE%D1%80%D0%B8%D0%B7%D0%BE%D0%BD%D1%82%D0%B0%D0%BB%D1%8C%D0%BD%D1%8B%D0%B9%20PNG.jp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9438" y="462757"/>
            <a:ext cx="2407259" cy="1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619" y="1806766"/>
            <a:ext cx="4056509" cy="2020983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619" y="4115201"/>
            <a:ext cx="4095331" cy="2056233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742166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</a:xfrm>
      </p:grpSpPr>
      <p:pic>
        <p:nvPicPr>
          <p:cNvPr id="4" name="Google Shape;821;g15353265f97_0_72">
            <a:extLst>
              <a:ext uri="{FF2B5EF4-FFF2-40B4-BE49-F238E27FC236}">
                <a16:creationId xmlns:a16="http://schemas.microsoft.com/office/drawing/2014/main" id="{60003598-C3B7-585A-77EA-A5948254A1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75" y="6075814"/>
            <a:ext cx="955192" cy="58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4;g15353265f97_0_72">
            <a:extLst>
              <a:ext uri="{FF2B5EF4-FFF2-40B4-BE49-F238E27FC236}">
                <a16:creationId xmlns:a16="http://schemas.microsoft.com/office/drawing/2014/main" id="{44B32E2C-A4EA-F9B3-75F9-38A15A183E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644" y="6049386"/>
            <a:ext cx="585477" cy="62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6;g15353265f97_0_72">
            <a:extLst>
              <a:ext uri="{FF2B5EF4-FFF2-40B4-BE49-F238E27FC236}">
                <a16:creationId xmlns:a16="http://schemas.microsoft.com/office/drawing/2014/main" id="{15288AF3-0EE0-B2C7-07A2-DD69217A78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643" y="6196815"/>
            <a:ext cx="955192" cy="47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Изображение выглядит как текст, круг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3026E57-43F5-EA4D-C395-D1626CCE6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80" y="6197814"/>
            <a:ext cx="460247" cy="4602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70ED38-4EE4-7AE8-C863-03A0776D4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937" y="6290539"/>
            <a:ext cx="918809" cy="32963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BBC42EB-EB16-F49D-29CB-9F79192E8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6411" y="6149968"/>
            <a:ext cx="641085" cy="4444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Шрифт, логотип, Графи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F27060CA-B3EB-E7D4-E55A-2B725168E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541" y="6265816"/>
            <a:ext cx="631805" cy="379083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Графика, символ, графический дизайн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372AFF9-739F-F489-47EF-9407939906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353" y="6150774"/>
            <a:ext cx="540300" cy="450610"/>
          </a:xfrm>
          <a:prstGeom prst="rect">
            <a:avLst/>
          </a:prstGeom>
        </p:spPr>
      </p:pic>
      <p:pic>
        <p:nvPicPr>
          <p:cNvPr id="24" name="Google Shape;828;g15353265f97_0_72">
            <a:extLst>
              <a:ext uri="{FF2B5EF4-FFF2-40B4-BE49-F238E27FC236}">
                <a16:creationId xmlns:a16="http://schemas.microsoft.com/office/drawing/2014/main" id="{1DF1A493-4A5F-C5A5-CABA-222AF377CBE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5976" y="6258906"/>
            <a:ext cx="1080759" cy="35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 descr="Изображение выглядит как текст, Шрифт, снимок экрана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FEE5EDFD-6B82-942A-3868-B581D5FD9A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0858" y="282838"/>
            <a:ext cx="1386438" cy="1129402"/>
          </a:xfrm>
          <a:prstGeom prst="rect">
            <a:avLst/>
          </a:prstGeom>
        </p:spPr>
      </p:pic>
      <p:sp>
        <p:nvSpPr>
          <p:cNvPr id="819" name="Google Shape;819;g15353265f97_0_72"/>
          <p:cNvSpPr txBox="1">
            <a:spLocks noGrp="1"/>
          </p:cNvSpPr>
          <p:nvPr>
            <p:ph type="title" idx="4294967295"/>
          </p:nvPr>
        </p:nvSpPr>
        <p:spPr>
          <a:xfrm>
            <a:off x="672280" y="571730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4400"/>
              <a:buNone/>
            </a:pPr>
            <a:r>
              <a:rPr lang="en-US" sz="4000" b="1"/>
              <a:t>Varwin Education — лидер VR </a:t>
            </a:r>
            <a:br>
              <a:rPr lang="ru-RU" sz="4000" b="1"/>
            </a:br>
            <a:r>
              <a:rPr lang="en-US" sz="4000" b="1" err="1"/>
              <a:t>для образования в России</a:t>
            </a:r>
            <a:endParaRPr sz="3800"/>
          </a:p>
        </p:txBody>
      </p:sp>
      <p:sp>
        <p:nvSpPr>
          <p:cNvPr id="2" name="Google Shape;820;g15353265f97_0_72">
            <a:extLst>
              <a:ext uri="{FF2B5EF4-FFF2-40B4-BE49-F238E27FC236}">
                <a16:creationId xmlns:a16="http://schemas.microsoft.com/office/drawing/2014/main" id="{918A8662-BEE4-924C-D63E-5669C994E2E6}"/>
              </a:ext>
            </a:extLst>
          </p:cNvPr>
          <p:cNvSpPr txBox="1"/>
          <p:nvPr/>
        </p:nvSpPr>
        <p:spPr>
          <a:xfrm>
            <a:off x="1160978" y="1965253"/>
            <a:ext cx="211995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350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3" name="Google Shape;820;g15353265f97_0_72">
            <a:extLst>
              <a:ext uri="{FF2B5EF4-FFF2-40B4-BE49-F238E27FC236}">
                <a16:creationId xmlns:a16="http://schemas.microsoft.com/office/drawing/2014/main" id="{760A3977-C8FB-B751-DF3E-B89BFEB4B8CE}"/>
              </a:ext>
            </a:extLst>
          </p:cNvPr>
          <p:cNvSpPr txBox="1"/>
          <p:nvPr/>
        </p:nvSpPr>
        <p:spPr>
          <a:xfrm>
            <a:off x="5005403" y="1965253"/>
            <a:ext cx="211995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700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5" name="Google Shape;820;g15353265f97_0_72">
            <a:extLst>
              <a:ext uri="{FF2B5EF4-FFF2-40B4-BE49-F238E27FC236}">
                <a16:creationId xmlns:a16="http://schemas.microsoft.com/office/drawing/2014/main" id="{31A06685-5F40-AABA-1E2E-B2A056F2B8CB}"/>
              </a:ext>
            </a:extLst>
          </p:cNvPr>
          <p:cNvSpPr txBox="1"/>
          <p:nvPr/>
        </p:nvSpPr>
        <p:spPr>
          <a:xfrm>
            <a:off x="8800371" y="1965253"/>
            <a:ext cx="3044422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1 900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7" name="Google Shape;820;g15353265f97_0_72">
            <a:extLst>
              <a:ext uri="{FF2B5EF4-FFF2-40B4-BE49-F238E27FC236}">
                <a16:creationId xmlns:a16="http://schemas.microsoft.com/office/drawing/2014/main" id="{9C20C78C-449C-0614-3CD1-10E22E94DDFF}"/>
              </a:ext>
            </a:extLst>
          </p:cNvPr>
          <p:cNvSpPr txBox="1"/>
          <p:nvPr/>
        </p:nvSpPr>
        <p:spPr>
          <a:xfrm>
            <a:off x="1160978" y="3926808"/>
            <a:ext cx="2752788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6 000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9" name="Google Shape;820;g15353265f97_0_72">
            <a:extLst>
              <a:ext uri="{FF2B5EF4-FFF2-40B4-BE49-F238E27FC236}">
                <a16:creationId xmlns:a16="http://schemas.microsoft.com/office/drawing/2014/main" id="{8B4DF3E6-2432-C0EE-64DD-C75353FBEC49}"/>
              </a:ext>
            </a:extLst>
          </p:cNvPr>
          <p:cNvSpPr txBox="1"/>
          <p:nvPr/>
        </p:nvSpPr>
        <p:spPr>
          <a:xfrm>
            <a:off x="5005403" y="3944851"/>
            <a:ext cx="3054240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7 000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11" name="Google Shape;820;g15353265f97_0_72">
            <a:extLst>
              <a:ext uri="{FF2B5EF4-FFF2-40B4-BE49-F238E27FC236}">
                <a16:creationId xmlns:a16="http://schemas.microsoft.com/office/drawing/2014/main" id="{286D11A8-A59A-D619-B152-7F8904DB008B}"/>
              </a:ext>
            </a:extLst>
          </p:cNvPr>
          <p:cNvSpPr txBox="1"/>
          <p:nvPr/>
        </p:nvSpPr>
        <p:spPr>
          <a:xfrm>
            <a:off x="8800371" y="3926808"/>
            <a:ext cx="3080041" cy="9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6000">
                <a:solidFill>
                  <a:srgbClr val="39ABF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15 000</a:t>
            </a:r>
            <a:endParaRPr lang="ru-RU" sz="6000">
              <a:solidFill>
                <a:srgbClr val="39ABFA"/>
              </a:solidFill>
            </a:endParaRPr>
          </a:p>
        </p:txBody>
      </p:sp>
      <p:sp>
        <p:nvSpPr>
          <p:cNvPr id="14" name="Google Shape;820;g15353265f97_0_72">
            <a:extLst>
              <a:ext uri="{FF2B5EF4-FFF2-40B4-BE49-F238E27FC236}">
                <a16:creationId xmlns:a16="http://schemas.microsoft.com/office/drawing/2014/main" id="{BF632426-2558-6521-9AD0-D929E9E559E8}"/>
              </a:ext>
            </a:extLst>
          </p:cNvPr>
          <p:cNvSpPr txBox="1"/>
          <p:nvPr/>
        </p:nvSpPr>
        <p:spPr>
          <a:xfrm>
            <a:off x="1130646" y="2878030"/>
            <a:ext cx="2907910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ru-RU" sz="1400" b="1">
                <a:solidFill>
                  <a:srgbClr val="34398A"/>
                </a:solidFill>
              </a:rPr>
              <a:t>образовательных организаций </a:t>
            </a:r>
            <a:r>
              <a:rPr lang="ru-RU" sz="1400">
                <a:solidFill>
                  <a:srgbClr val="34398A"/>
                </a:solidFill>
              </a:rPr>
              <a:t>используют лицензии             Varwin Education</a:t>
            </a:r>
          </a:p>
        </p:txBody>
      </p:sp>
      <p:sp>
        <p:nvSpPr>
          <p:cNvPr id="15" name="Google Shape;820;g15353265f97_0_72">
            <a:extLst>
              <a:ext uri="{FF2B5EF4-FFF2-40B4-BE49-F238E27FC236}">
                <a16:creationId xmlns:a16="http://schemas.microsoft.com/office/drawing/2014/main" id="{3DAA2553-0ADF-2C09-C959-C710982862C2}"/>
              </a:ext>
            </a:extLst>
          </p:cNvPr>
          <p:cNvSpPr txBox="1"/>
          <p:nvPr/>
        </p:nvSpPr>
        <p:spPr>
          <a:xfrm>
            <a:off x="4983517" y="2896919"/>
            <a:ext cx="2866528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Clr>
                <a:schemeClr val="dk1"/>
              </a:buClr>
              <a:buSzPct val="30554"/>
              <a:buFont typeface="Arial"/>
              <a:buNone/>
            </a:pPr>
            <a:r>
              <a:rPr lang="en-US" sz="1300" b="1" err="1">
                <a:solidFill>
                  <a:srgbClr val="34398A"/>
                </a:solidFill>
              </a:rPr>
              <a:t>преподавателей</a:t>
            </a:r>
            <a:r>
              <a:rPr lang="en-US" sz="1300">
                <a:solidFill>
                  <a:srgbClr val="34398A"/>
                </a:solidFill>
              </a:rPr>
              <a:t> получили повышение квалификации</a:t>
            </a:r>
            <a:endParaRPr lang="ru-RU" sz="1300">
              <a:solidFill>
                <a:srgbClr val="34398A"/>
              </a:solidFill>
            </a:endParaRPr>
          </a:p>
        </p:txBody>
      </p:sp>
      <p:sp>
        <p:nvSpPr>
          <p:cNvPr id="16" name="Google Shape;820;g15353265f97_0_72">
            <a:extLst>
              <a:ext uri="{FF2B5EF4-FFF2-40B4-BE49-F238E27FC236}">
                <a16:creationId xmlns:a16="http://schemas.microsoft.com/office/drawing/2014/main" id="{07E2A58E-AF63-34A8-89CD-D9266C8CC868}"/>
              </a:ext>
            </a:extLst>
          </p:cNvPr>
          <p:cNvSpPr txBox="1"/>
          <p:nvPr/>
        </p:nvSpPr>
        <p:spPr>
          <a:xfrm>
            <a:off x="8795006" y="2871902"/>
            <a:ext cx="286652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>
                <a:solidFill>
                  <a:srgbClr val="34398A"/>
                </a:solidFill>
              </a:rPr>
              <a:t>учебных мест</a:t>
            </a:r>
            <a:r>
              <a:rPr lang="ru-RU" sz="1300">
                <a:solidFill>
                  <a:srgbClr val="34398A"/>
                </a:solidFill>
              </a:rPr>
              <a:t> оборудовано в образовательных организациях</a:t>
            </a:r>
          </a:p>
        </p:txBody>
      </p:sp>
      <p:sp>
        <p:nvSpPr>
          <p:cNvPr id="17" name="Google Shape;820;g15353265f97_0_72">
            <a:extLst>
              <a:ext uri="{FF2B5EF4-FFF2-40B4-BE49-F238E27FC236}">
                <a16:creationId xmlns:a16="http://schemas.microsoft.com/office/drawing/2014/main" id="{D7928F4C-D5AC-0A18-D0D3-EB654261E8E7}"/>
              </a:ext>
            </a:extLst>
          </p:cNvPr>
          <p:cNvSpPr txBox="1"/>
          <p:nvPr/>
        </p:nvSpPr>
        <p:spPr>
          <a:xfrm>
            <a:off x="1130646" y="4871469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400" b="1">
                <a:solidFill>
                  <a:srgbClr val="34398A"/>
                </a:solidFill>
              </a:rPr>
              <a:t>школьников и студентов</a:t>
            </a:r>
            <a:r>
              <a:rPr lang="en-US" sz="1400">
                <a:solidFill>
                  <a:srgbClr val="34398A"/>
                </a:solidFill>
              </a:rPr>
              <a:t> используют Varwin в освоении новой специальности</a:t>
            </a:r>
            <a:endParaRPr lang="ru-RU" sz="1400">
              <a:solidFill>
                <a:srgbClr val="34398A"/>
              </a:solidFill>
            </a:endParaRPr>
          </a:p>
        </p:txBody>
      </p:sp>
      <p:sp>
        <p:nvSpPr>
          <p:cNvPr id="18" name="Google Shape;820;g15353265f97_0_72">
            <a:extLst>
              <a:ext uri="{FF2B5EF4-FFF2-40B4-BE49-F238E27FC236}">
                <a16:creationId xmlns:a16="http://schemas.microsoft.com/office/drawing/2014/main" id="{F3A2D0CC-AD52-C1C0-D702-AE3E3A865D67}"/>
              </a:ext>
            </a:extLst>
          </p:cNvPr>
          <p:cNvSpPr txBox="1"/>
          <p:nvPr/>
        </p:nvSpPr>
        <p:spPr>
          <a:xfrm>
            <a:off x="4983943" y="4871469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>
                <a:solidFill>
                  <a:srgbClr val="34398A"/>
                </a:solidFill>
              </a:rPr>
              <a:t>участников хакатонов          </a:t>
            </a:r>
            <a:r>
              <a:rPr lang="ru-RU" sz="1300">
                <a:solidFill>
                  <a:srgbClr val="34398A"/>
                </a:solidFill>
              </a:rPr>
              <a:t>на базе Varwin Education</a:t>
            </a:r>
          </a:p>
        </p:txBody>
      </p:sp>
      <p:sp>
        <p:nvSpPr>
          <p:cNvPr id="19" name="Google Shape;820;g15353265f97_0_72">
            <a:extLst>
              <a:ext uri="{FF2B5EF4-FFF2-40B4-BE49-F238E27FC236}">
                <a16:creationId xmlns:a16="http://schemas.microsoft.com/office/drawing/2014/main" id="{4DF19405-3053-9DBC-47EF-2BD9CFCB61AE}"/>
              </a:ext>
            </a:extLst>
          </p:cNvPr>
          <p:cNvSpPr txBox="1"/>
          <p:nvPr/>
        </p:nvSpPr>
        <p:spPr>
          <a:xfrm>
            <a:off x="8842990" y="4878918"/>
            <a:ext cx="2643299" cy="87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None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lang="ru-RU" sz="1300" b="1">
                <a:solidFill>
                  <a:srgbClr val="34398A"/>
                </a:solidFill>
              </a:rPr>
              <a:t>пользователей платформы </a:t>
            </a:r>
            <a:r>
              <a:rPr lang="ru-RU" sz="1300">
                <a:solidFill>
                  <a:srgbClr val="34398A"/>
                </a:solidFill>
              </a:rPr>
              <a:t>Varwin Education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AA61B043-568B-CF89-2921-00A5450D663B}"/>
              </a:ext>
            </a:extLst>
          </p:cNvPr>
          <p:cNvGrpSpPr/>
          <p:nvPr/>
        </p:nvGrpSpPr>
        <p:grpSpPr>
          <a:xfrm>
            <a:off x="8387882" y="2439876"/>
            <a:ext cx="371210" cy="378338"/>
            <a:chOff x="8275851" y="2438560"/>
            <a:chExt cx="481591" cy="49083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1A6704F-CCAA-613B-23B7-C65C66FEA786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Google Shape;601;p3">
              <a:extLst>
                <a:ext uri="{FF2B5EF4-FFF2-40B4-BE49-F238E27FC236}">
                  <a16:creationId xmlns:a16="http://schemas.microsoft.com/office/drawing/2014/main" id="{4FE833E3-8CDF-3E6E-5D6E-569696FAB0B4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9671029-96BF-DAF1-9901-1049FC2BBDB9}"/>
              </a:ext>
            </a:extLst>
          </p:cNvPr>
          <p:cNvGrpSpPr/>
          <p:nvPr/>
        </p:nvGrpSpPr>
        <p:grpSpPr>
          <a:xfrm>
            <a:off x="8421332" y="4337560"/>
            <a:ext cx="371210" cy="378338"/>
            <a:chOff x="8275851" y="2438560"/>
            <a:chExt cx="481591" cy="490838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C6517CD-FF56-DB25-C1A9-D8A1CAC3F033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Google Shape;601;p3">
              <a:extLst>
                <a:ext uri="{FF2B5EF4-FFF2-40B4-BE49-F238E27FC236}">
                  <a16:creationId xmlns:a16="http://schemas.microsoft.com/office/drawing/2014/main" id="{99937E24-2A12-9262-800C-EB5A876DA3C5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321300E-ADC5-AC1C-AF04-A24BC0E31801}"/>
              </a:ext>
            </a:extLst>
          </p:cNvPr>
          <p:cNvGrpSpPr/>
          <p:nvPr/>
        </p:nvGrpSpPr>
        <p:grpSpPr>
          <a:xfrm>
            <a:off x="4423887" y="2425205"/>
            <a:ext cx="371210" cy="378338"/>
            <a:chOff x="8275851" y="2438560"/>
            <a:chExt cx="481591" cy="490838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6A4EDB3-1AB7-B0D0-352E-034B6D200F07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Google Shape;601;p3">
              <a:extLst>
                <a:ext uri="{FF2B5EF4-FFF2-40B4-BE49-F238E27FC236}">
                  <a16:creationId xmlns:a16="http://schemas.microsoft.com/office/drawing/2014/main" id="{FE2E4874-E4F1-9F7D-D2BB-A3049CF78AB0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2979FE2-4816-CF52-F89C-77AA4D5CD475}"/>
              </a:ext>
            </a:extLst>
          </p:cNvPr>
          <p:cNvGrpSpPr/>
          <p:nvPr/>
        </p:nvGrpSpPr>
        <p:grpSpPr>
          <a:xfrm>
            <a:off x="4477563" y="4378338"/>
            <a:ext cx="371210" cy="378338"/>
            <a:chOff x="8275851" y="2438560"/>
            <a:chExt cx="481591" cy="490838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D463596F-D588-CE51-36D8-B0FA9DF4B393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Google Shape;601;p3">
              <a:extLst>
                <a:ext uri="{FF2B5EF4-FFF2-40B4-BE49-F238E27FC236}">
                  <a16:creationId xmlns:a16="http://schemas.microsoft.com/office/drawing/2014/main" id="{3F96ACB5-3409-19C8-7B9B-F012C87404A2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E8878CCF-BDD6-B3C6-197A-A8B35240FF3B}"/>
              </a:ext>
            </a:extLst>
          </p:cNvPr>
          <p:cNvGrpSpPr/>
          <p:nvPr/>
        </p:nvGrpSpPr>
        <p:grpSpPr>
          <a:xfrm>
            <a:off x="645212" y="2425606"/>
            <a:ext cx="371210" cy="378338"/>
            <a:chOff x="8275851" y="2438560"/>
            <a:chExt cx="481591" cy="490838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C6682997-6356-9BEE-F3A5-2B5E976B8CC7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Google Shape;601;p3">
              <a:extLst>
                <a:ext uri="{FF2B5EF4-FFF2-40B4-BE49-F238E27FC236}">
                  <a16:creationId xmlns:a16="http://schemas.microsoft.com/office/drawing/2014/main" id="{64CBD6AE-061E-FBBB-2C3F-AF1B4E39BCDA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D324C5-FB75-4E82-57B7-CE3D1D9E7349}"/>
              </a:ext>
            </a:extLst>
          </p:cNvPr>
          <p:cNvGrpSpPr/>
          <p:nvPr/>
        </p:nvGrpSpPr>
        <p:grpSpPr>
          <a:xfrm>
            <a:off x="645212" y="4418498"/>
            <a:ext cx="371210" cy="378338"/>
            <a:chOff x="8275851" y="2438560"/>
            <a:chExt cx="481591" cy="490838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39D5B2CE-9050-EC6D-BCF7-217E4801361D}"/>
                </a:ext>
              </a:extLst>
            </p:cNvPr>
            <p:cNvSpPr/>
            <p:nvPr/>
          </p:nvSpPr>
          <p:spPr>
            <a:xfrm>
              <a:off x="8275851" y="2450894"/>
              <a:ext cx="478504" cy="47850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Google Shape;601;p3">
              <a:extLst>
                <a:ext uri="{FF2B5EF4-FFF2-40B4-BE49-F238E27FC236}">
                  <a16:creationId xmlns:a16="http://schemas.microsoft.com/office/drawing/2014/main" id="{0C511B86-1FF9-0BBB-0119-829A98E97380}"/>
                </a:ext>
              </a:extLst>
            </p:cNvPr>
            <p:cNvSpPr/>
            <p:nvPr/>
          </p:nvSpPr>
          <p:spPr>
            <a:xfrm>
              <a:off x="8342753" y="2438560"/>
              <a:ext cx="414689" cy="414689"/>
            </a:xfrm>
            <a:prstGeom prst="ellipse">
              <a:avLst/>
            </a:prstGeom>
            <a:gradFill>
              <a:gsLst>
                <a:gs pos="0">
                  <a:srgbClr val="0AB5FF"/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455436"/>
      </p:ext>
    </p:extLst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ru-RU" sz="3800" b="1">
                <a:latin typeface="Open Sans"/>
                <a:ea typeface="Open Sans"/>
                <a:cs typeface="Open Sans"/>
                <a:sym typeface="Open Sans"/>
              </a:rPr>
              <a:t>Апробация для детей с ОВЗ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89372" y="1974785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800" b="1">
                <a:solidFill>
                  <a:schemeClr val="accent1"/>
                </a:solidFill>
              </a:rPr>
              <a:t>IT-Куб г.Смоленск (наставник - Вятошин Р.А.).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800" b="1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Кейс разработан в рамках хакатона «</a:t>
            </a:r>
            <a:r>
              <a:rPr lang="ru-RU" sz="1600" b="1">
                <a:solidFill>
                  <a:schemeClr val="accent1"/>
                </a:solidFill>
              </a:rPr>
              <a:t>Окно в VR</a:t>
            </a:r>
            <a:r>
              <a:rPr lang="ru-RU" sz="1600">
                <a:solidFill>
                  <a:schemeClr val="accent1"/>
                </a:solidFill>
              </a:rPr>
              <a:t>»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Clr>
                <a:schemeClr val="dk1"/>
              </a:buClr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Clr>
                <a:schemeClr val="dk1"/>
              </a:buClr>
              <a:buSzPts val="1100"/>
            </a:pPr>
            <a:r>
              <a:rPr lang="ru-RU" sz="1600">
                <a:solidFill>
                  <a:schemeClr val="accent1"/>
                </a:solidFill>
              </a:rPr>
              <a:t>Команда разрабатывала социально-значимый проект для адаптации детей от ГБОУ школы №4 Василеостровского района СПб, в котором ребенку предложено отработать алгоритм действий при походе в продуктовый магазин со списком покупок.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Clr>
                <a:schemeClr val="dk1"/>
              </a:buClr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Clr>
                <a:schemeClr val="dk1"/>
              </a:buClr>
              <a:buSzPts val="1100"/>
            </a:pPr>
            <a:r>
              <a:rPr lang="ru-RU" sz="1600">
                <a:solidFill>
                  <a:schemeClr val="accent1"/>
                </a:solidFill>
              </a:rPr>
              <a:t>В сентябре 2023</a:t>
            </a:r>
            <a:r>
              <a:rPr lang="en-US" sz="1600">
                <a:solidFill>
                  <a:schemeClr val="accent1"/>
                </a:solidFill>
              </a:rPr>
              <a:t>/24 </a:t>
            </a:r>
            <a:r>
              <a:rPr lang="ru-RU" sz="1600">
                <a:solidFill>
                  <a:schemeClr val="accent1"/>
                </a:solidFill>
              </a:rPr>
              <a:t>учебного года проекты победителей и призеров будут апробироваться на площадке школы.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1901" y="1974785"/>
            <a:ext cx="3780864" cy="189240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1900" y="4028017"/>
            <a:ext cx="3780864" cy="192791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sonar\Downloads\Telegram Desktop\logo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88597" y="482598"/>
            <a:ext cx="1206501" cy="12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33833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079" name="Picture 7" descr="https://travelsoul.ru/wp-content/uploads/3/e/e/3eea7966fcf0b83db810e266bece0541.jpe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23787" r="20478" b="26563"/>
          <a:stretch>
            <a:fillRect/>
          </a:stretch>
        </p:blipFill>
        <p:spPr bwMode="auto">
          <a:xfrm>
            <a:off x="6879173" y="1646745"/>
            <a:ext cx="1914637" cy="14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6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ru-RU" sz="3800" b="1">
                <a:latin typeface="Open Sans"/>
                <a:ea typeface="Open Sans"/>
                <a:cs typeface="Open Sans"/>
                <a:sym typeface="Open Sans"/>
              </a:rPr>
              <a:t>Кейс для авиакомпании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7"/>
            </p:custDataLst>
          </p:nvPr>
        </p:nvSpPr>
        <p:spPr>
          <a:xfrm>
            <a:off x="689372" y="1682955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800" b="1">
                <a:solidFill>
                  <a:schemeClr val="accent1"/>
                </a:solidFill>
              </a:rPr>
              <a:t>МБОУ СОШ №1 г.Углегорск, Сахалинская область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800" b="1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Кейс разработан в рамках хакатона «</a:t>
            </a:r>
            <a:r>
              <a:rPr lang="ru-RU" sz="1600" b="1">
                <a:solidFill>
                  <a:schemeClr val="accent1"/>
                </a:solidFill>
              </a:rPr>
              <a:t>VR Sakh</a:t>
            </a:r>
            <a:r>
              <a:rPr lang="ru-RU" sz="1600">
                <a:solidFill>
                  <a:schemeClr val="accent1"/>
                </a:solidFill>
              </a:rPr>
              <a:t>» по заказу авиакомпании «Аврора».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Тренажер позволяет достоверно воспроизвести условия авиасалона с пассажирами, которые готовятся к вылету, что является преимуществом перед классическим обучением, основанным на ролевой игре.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Тренажер разработан командой учеников 10 класса «Ternity»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Сотрудничество продолжается:  участники хакатона разрабатывают для «Авроры» </a:t>
            </a:r>
            <a:r>
              <a:rPr lang="en-US" sz="1600">
                <a:solidFill>
                  <a:schemeClr val="accent1"/>
                </a:solidFill>
              </a:rPr>
              <a:t>VR-</a:t>
            </a:r>
            <a:r>
              <a:rPr lang="ru-RU" sz="1600">
                <a:solidFill>
                  <a:schemeClr val="accent1"/>
                </a:solidFill>
              </a:rPr>
              <a:t>игру для вовлечения посетителей выставок.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1101" y="3698110"/>
            <a:ext cx="4646158" cy="226974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7" name="Picture 5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9351" y="1449444"/>
            <a:ext cx="2647908" cy="210708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774643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08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09" name="Google Shape;709;p11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89372" y="321182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ru-RU" sz="3800" b="1"/>
              <a:t>Тренажер</a:t>
            </a:r>
            <a:r>
              <a:rPr lang="ru-RU" sz="3800" b="1">
                <a:latin typeface="Open Sans"/>
                <a:ea typeface="Open Sans"/>
                <a:cs typeface="Open Sans"/>
                <a:sym typeface="Open Sans"/>
              </a:rPr>
              <a:t> для РЖД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89372" y="2070281"/>
            <a:ext cx="6606373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800" b="1">
                <a:solidFill>
                  <a:schemeClr val="accent1"/>
                </a:solidFill>
              </a:rPr>
              <a:t>Гимназии №2 г.Инта, Республика Коми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Кейс разработан в рамках хакатона </a:t>
            </a:r>
            <a:r>
              <a:rPr lang="ru-RU" sz="1600" b="1">
                <a:solidFill>
                  <a:schemeClr val="accent1"/>
                </a:solidFill>
              </a:rPr>
              <a:t>«Окно в VR».</a:t>
            </a: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Команда разрабатывала симулятор кабины машиниста электропоезда, в которой игроку необходимо научиться взаимодействовать с приборном панелью в различных условиях. </a:t>
            </a: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endParaRPr lang="ru-RU" sz="1600">
              <a:solidFill>
                <a:schemeClr val="accent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ct val="0"/>
              </a:spcBef>
              <a:buSzPts val="1100"/>
            </a:pPr>
            <a:r>
              <a:rPr lang="ru-RU" sz="1600">
                <a:solidFill>
                  <a:schemeClr val="accent1"/>
                </a:solidFill>
              </a:rPr>
              <a:t>Эксперты от ОАО «РЖД» высоко оценили работы участников и готовы продолжать с ними сотрудничество в рамках локальных проектов.</a:t>
            </a:r>
          </a:p>
        </p:txBody>
      </p:sp>
      <p:sp>
        <p:nvSpPr>
          <p:cNvPr id="2" name="AutoShape 2" descr="data:image/png;base64,iVBORw0KGgoAAAANSUhEUgAABcEAAANDCAYAAABlhdeQAAAAAXNSR0IArs4c6QAAIABJREFUeF7svem3LEd19rlrrjrzcEcNV0hIYBCChQExYwYDyxhsbPfqXv3n4Bmv7v7S3V/6S/da/dnva9pmMBhbIBACSQghBglN6Eq6V3c68zk1ZmWvZ0fszJ1RkZVZ59SZrrLuOvfUqcqMjNgRGbHjFzufKL30wu/DXki0OwyJalWan21Ro16jCpWoUi5RpVKhcrlEJSIaDocUBAH1+33qdrsUhiHVajWqVmv8G8eWcCCVqIQ3/IO/J38h7TAkvoZJ0bzc5Mx18IU5Ln7xh0Qkn7vf2/TsNeQ6coXQuZJcx1jC90rm1z1in2aY3HBTPoPLDStG5vPbccqXLZI79Rbw3Y++Qtn2lVLe+L45rnaX1vOMqyDk9bjym9bz5OuBcL+XuC/1lyHMkQyfKR2GNUPJdyIPETJGHMxe0eVkvIj6LZNuiH9hSMMgpO3tbbr25jUK+n1aXFyk+fl5mp2dpVq9njBer9en3d09Hu+Qz3q9TjMzMzTo9+nWrVv0618/S//xve/Syy+/qDtI7ziV93aW8SW2i5yZw/BjL5Iy/mE8s/WA8RvjOMrZaDap2WxSq9WiRqNhx/fyyDhgxodSVN/ReG3tz+0JFxi5vB3XbbFknJEixOONM6pHt6N5o+1l8l/lekSekXfUF35aM7P8WbVa5R8ca37KVK1UqMp+jHwGP6ZM5XL8Y+4L69dY/4av7VRLenvO6EcmbP5xahOemLchHvC4NK9L8p2aa/tFeqlUu1G+G9/bwyENg2Hkn+6192h3d5fW1tbo6tWrtL6+Ru12mwaDganLcjmqU/yNNODfio8r56K/gL9rzrOGCUtRn5IwlW24sT+pvlVtCNdD+0IbnJ2ZpdXVVe6HTBtF+zP+8+R3fdYZY/oBc0Mpf48NbPtPKbf9Xm5o1d/K/YB6GAQB5z85L0BHLBcw6UT2lP7CZsH1t9PaQ3R+1HFI/g7YgO3pkn6W++v2X/HVM1t8ND7l6b7j2pWOM3kWxjnfa/KWlNZfOXe2Uzxvu59OVXhTSStv2iWz7DCp/Sa9/mGZIm28TLdDyjdO9yHpRvfBpBc6YIHd9oT7DH3k/ILx2ZqNJo/nUUeS1f05+Yla+ckcRg9oveL0wgInwwIjo2DUjyRvvDzzy+mUyM4fPP2F5o7utbLGj+nkzbhd8Dnhe+7t7VKn3WH/c+ovnpqZf9ofi8sp/C9pKO0daFog9QeE4OuKs7yKqZdP/DivX156JAiDr5We+vHPwmGtRoNmi6ozMzQ3N0O1cokGvR5RMKRSGc56icoKKvBkYxjwpCEMjTMvzm4Fjn21yn+XK5X9QXD43si8gHCKkXTCsAJRuPZGm6v5RN9kzkhnK2q00WOCk3yNh+B2omDoj9cNnXBszmgLtmFKBY8cPa0RXU3yE0lOK/3pNnnJ1XRtrfOoUz6ZNpiuRQ87tdieqZPcRBaO2ua6vidtVTI0HLYNs9IfV4bkHWO4C45Pz7sZ5MbXg+0GzXHRnHlk+m4gDz6OvsqqX38dmHEo/hHAhLSlb+c88SLukPb29mh9bY0GvT41GgDbszS/sMCTK/0SCN7r9RiwYUwDqAIku3XzBj377C/p37/zLXrpxRdkwIpOz9VaPGOWdc2sXXKlktUAEnkSkKsBL78HCLYwuA4Q3mhQvVGnRr1BtToAcVX5APElNfzhkc9WoXwefZ9StTK5lsXzKOWRAdi0TfghgJeS/0q5wnlnAG79Ds53oxGB8GazRc1Wk+p1DwRnf6Vi4LhNp1wBHDXXiNuSbauM3QWGS9tVbTvRntN8Ek+VqVtFWddbt7EjmXW/5G4ah3JgVu48VRy1n/Rzk856dN8PLQQHgB0MeALR6XR4ArG+vkHXrr1Ja7fWaGt7izo2gIPdxsTihkkDABdptPfatLGxYScie4R+IAyH8UIQ15mdQET9nPX/fLBIQ3D2qcvcllvNJi0tLdHC/ALNzs1So17nNp0OVvdXXeN6k2jSYw8y2d8nBA9DA8GJogUnY+dRCJ5YR7LQn7MQjUWjuY5GLfuVe4Rr+ny+hcemaQbz9U2pyxWSSNaYmXW3mOpIjKKe/E0KcdNbUprfEDV0c6pTPD0G5CjR/hryAXxCDTH8+Ru1oIzJ/szGqRxNeceY7KAZyOVueAeqXPW4r+wlbmYz7jaaDVpYWGAIjr6zWqvGDTFXGUZH2JEYulwlKg4qLFBYYF8WSNzXqg+d8P7d17X1KOobQ212Rhd0jwqBawi+Rbs7u1Hwxv7KO+asKD7Jzvmt8+XO1sF59Sueg5hPhRhoCO67qnueHLOvsWECY5QiLqvGrxI9MgzDr5X++f/6v8P64gLN3X2JZs+codn5WQoGA9q4eZM6u7sMF8ql2JkV4N1sNvg7AIXBIDDR4JiEIlqu1WKogIl07CQljeg6svHsB9+YY104nUhBHODIY05axEQehlHgSVxV9riEL2eiuEeHxuRHceSXSZtfGD3FwNwSjuIuNpA+suFIzqfVpGw9jDQ2N05+tDX6cpB1A4w9x/Mlf6SCDNPtkX23uBEP7hkm7bgTNK4y7HAU9Z2d/+wjfNbJPutwj4htF089/J3tyP0bZewwy3WQup3WPXjQGhhnn/i7xBM8NnLae2U2yWjZ3E9iiBL3t9JrIIn4epNBcF9pAKYAt83i7JAnSrwIW0bkcgypsHA76A84UrTf71G306H23h5HAa+unuFoYT3hFQjebu9Ru92heh3HrXKat25cp6effor+9Rv/Qr97/jnbO8QWc58sir6Rccv2XUmGYHsTXnu0EdojKSdrxbUH/y3/STr2FCxoY5EawLdWq9uobzzFVWfQDZvVqgZ4Awybp8BUNLRUpVPZCVjnDNJ+gOAmYGGkLpoqmEBnwOlKpRrDbhvxDT8DsL6J300DvxHNzuWp1wlQX8qLCbNEgscg3Szc8wI+4KMTIRwDfTvk6z7fcRrHD//j+5PRu8p/fDyOnpQ+xt9HZeXO/X5/va1d/GIIbiB2EOAeH1Cv26V2Z4+2trbo1q01unH9BsNwgHB8j2NlIc48sWBuHXniESB9b3ePIfja+joDdfQfHACiukF5yoQ/YqfVwHF+6UJasKsXVnAIfOdWq0mLC4t05swZmpub4z4J7XHktT8jRd5L5unJDikuhy2LWy6UN2qPFvIPbUQ9im6i3e19VTL9sWsXcwsZ+8eLYjYSXoJvlCGirkH3pfp7p2GltcN8tkh6eN7hL0rIl2LWXTDB+D6dG2aCC9pBynuGv1zmXhht+hNeNNfhydnJOL8xTk7nOlmC+C+/mdNaS/p5uQoxzYMO2tQybwhxAPaR6ZTgsElS4v6BSrygvbi0yP0knvbCOC+vvEWY5LrFsYUFCgvs0wIjfZJ4WTq9g3Zck+Ytby9xLANu5D9ifrq5uUk7Ozvsh/YHfRsdMGl5cxzPc0V3Npndq2p3cRJrOW5mjgwe4BDlrGu/nUr0SFgqfa30//0//2/YWFykhUsGgjdmWhwFvm4hOB4vhR8qkVKIUEGkFR4xhkO7u7ND/cGAEJFlJtc1mmnNxBBc/KiEhZS5tVepvScO4zOTCvyLJ9Pi+doE5ZFRd/ItExFve49CzZPsPdXOAiRcr5unTEmPj5OOc5un6mIA62Y2zdFMun/aVR2NYc+Tg/Rj3Bzg72jSk3KanKOP1bdTVEp1z+Gt/CTLYyNgPPdn9BCH52n76DH5nMXPB8FjDC7XnhyC56vjONvTmFjl7Z6yHX2Tr7zH5TT+mNji8cNV3nLlz8d0jzzqwX3/udcQPDvXzhGQEkj4NCqaSvXp8S0sUbUWeuT1SVKGaY7wtgAcAAvghSOXLQRnJBUCbgW8wAtojhcg2dbWNh+3tLxMiBi2KIa/RzQoHkNrdzrUabc5TRwXBgHdvHGNnnrqCfqX//bP9NxvfzO6GBZN+uLC8TvVeRq4mxw+opHDO6459SvDmHpgx8BzEzHNT3AJyC4ZGMXjOCK9a3UDiut4X7NyILU4GhoSaEprQN57oyOiIsblGd9/OeVQcFCANwBgBKktROOFduRXgHejwZItgN76twBwA/PjCG8thSJpa1kK/kzJZOSSo4hsH/sG4++f3I19/zfzW+pMC50hhxJJouA+F9m+DkuiYDJx8+ZNunLlCt1au0U7O7s2stvUVhSpbB8fQX8C4I0+YgeSKuvrtL29xdHhWEDDtTTQjRfbnEhw1RjMAom5r1hi0Pq40l/Nz8/R2bPnWKKpNTPDvrQ5JaUPmbCekUqmvzIyO3EiY3XAh5K9iro1m1dekOS+P7T9sV2UlDyPDiH2CQvrYViZLJGF0Yf7pmr6rvL5rD5T5bsTk778+HOm4atNWKmHfniGr4evdRtXyybZfsTBMs858zju5vOUtD1BM4kVLc+p8Zg8Ov7qCx12eQ9mrWM8m7uBgwvHcP9VKvFYv7S8RPNz8zQz0+JFRNOJ7+/B82O0THHpwgK3twVGOsURB+Nklj/LOTjkzh7+pEBwBHHAhxVZTu0PTst4I7JyUcL5PJ5JzXHkrcCV9TO+wyMhIsFf/M1zYQka4HNzVGk2eNKMiJpBt0tDaNCIk2Gddn5M2EZksYbiYMDOLpxrkU1hOZSq0QiPfN6ELZUnYj0WhKvHvktMBsxEI1KssRNz63mpNJ1pgr3saHxp7EBb5KrJq3KAkpUaA4FkkxhSiSG4fkTMWU+xoWFpcNr6B2YMTxM4HGnp6Y7p/u5dKS2et0w6/e5jEPlvOv9tYSZiUfVEzgta0Bi/dVTy3baK1Mg7M3uMH0SIQv1t+Zy7MOsmdidZYQT+zOPxWefHdnNrKOvMaUys3GuktZKMCY/qGP2lyCpL/taT78i85cqX2vSPOmp77L8EJhIybsfjc+4hGGmXTkBwc14iyjmrw0qkm94+oz0k7NMZHM1rRxRZsOJjEP1pxxREj4s+MCKFOQrYxCPy/xgHRSMYAB02AjyGc3LzxnV66skn6F/+exYElwLEUd5msiaRj2bmxpbRZs3UA1ZPL1mzMMBl2G20vUXfO4qKZt1rEwkdRUNHe34InLMSIFaTeGyLkklnlNcxlemMK3oIYItbAC1AEHmHLISJ8jbAniVOoFVupU4MxLcR7ba8vEcJfiBtogA40pdIb5E5iaQwBH4npDGS8HGcHSbt0fd/lxZnpnYzFsji/jaR3BIR3jeyKLu7LG1y/cYNun79Ov9s72wzLOdo5mghxkRfG+kkI4sC+RRMQhBBvrG+YZ5+DBARrp8ClCdOBIK7OdW+qOjLC3w39xwe7V9cWmJpFPwgylHaqu0482Ds1EZiXKJMDB6db/qk0ZFAPvd9r31YIy1j9NfRb7LES1ruokhw8c/Ub+vL6T7DjCPqpRaj3HyN8ytHsjPmZh43VE1buua03el6cVTNJg61GJN6sW77SbQL1c5TvUqnHZqOIj769Hh7h1otTuLx3Pig9pH+S+SjIE3HkeDQBI86hPz921FaobhWYYHCAoUF8lhA/Bf4rQjecCH4cfgax3HNPLbKe4xvr5JQIPjvXnghBNAbImouAfZCBo8xSBClj9j1iCfuPnkMAcdm6Es6HCNIMQLJgkki/0IeZ5dRLhKRxZHOsGr/jD5Vq88O87S4R+dbSipmHXWxQvu4LSZIIeB3GBCFAyqFAZUJQNy85PrWjbd2HM1vVNbECT4UlUxxXMWPx7HJiVicjsqbcvTwdgTOJOcdyawkTOZ3eRh4eL5C23Od1KgmbDv0zU/CRGLj7RQFjbDDZFPzrRClGZhnyhWico2o1jS/S5g0u21n3LQrbZbl09qTY92W5bYyAWLOdZ1FlXGTOOVFppTetW2JI2uxOonJrt4QL6nvm9/1zX9k3q5vusdJ1CggHBxwRKRgYo9oQQCWdqfNYCTv5lB8L6gNF5vYhLBeZ3inXwJ2MChuYZO2TsdIf/h0Zz33J4AnR8u2mvyUDkcYqraBx6wgCwLJDwAfgJ/xdWF7LgsNkV6r2WIpCoDJagUbFRFLDkBKBNHUsrFcdE9nN0ZP5aWd5Mutvmek34sHCN1eo37HdoNY5AW04UVc1ewlRdhq7dYt+tWzz9C/f+c7rAk+MvXSY4++D5VEiUDYxPjoRLb5ShzLc8T62Cw5YJ/GQn2jHuRHgLiG3wKddYQ3iiqyEJlOT0KyZXxlRmkp0BVJQlgJEtH0NlHqtUjTG/cYfgSCS8S3jvYWoK83vJRNB0XSRWztAnAzFKhF7vSQiOl2JkVqU7WATBxwX+uIcPRlGKPQd+Kx0vX1dbpx4wZdwUaZa2ajTHxvQHi8+alojQsI502K7PmQR5ENNuW4WBLP0QiPfMJkHyVPPOi2x/1oq8V6tyvYKHNujheBsKATBSekLCblNWbmfe0klDaWyefu97pvYghuN3OSJ3MSUF+PVZ6nTnRafOiYezP+yvpiGWNjNA65hnO6soTPOMbIk9o1b32dluPcdnBcvlxet2IkfxnzgChdpw3m9fVOSz1OPZ+TzK9yXFwiwZeXlvxyKMX4ncOKxSGFBQoLnGQLYFwpIPj0amgsBP/n//7fjKofR6Mxlonc9ngjFgsRRhzEGPhEZ0WPaAsCHpUeYfUZS1dFW1kmEQJdmUfYjTGTAiPAvPa6Vo9QEG4UDRjpwDrww3jS0f8GQkl0TBJkRk6t2qQTDj2A12DQ5wiXMOhSKehQOexRlfpUARhX5tMIE7nG33FlKPtIjuwJ5peWWYlhvQb8UVQPF8JklCG4mgDEznkkHmLnE7oyJdWY+CR8CeUx6rNGHM4oGsfnAltwZmtg9OrS9uKof9MQbauUBZnERU2Z4quNQvBk41cnj3rB6moaKqtKKVeJKg0qNxepMneOyo0FonKVcyiTcMmzH8frFiE3uDmSSzFm5hCzMTdlcy/E8JVRlgI7cYPkd7E3P7aHGfUl3ZoPGZhubW5Sp9sxEIFKLLmAia77YKIr+xCXdbT2ptf1TTGlkEyEbb1O58+doz/4gz+gCxcucGQqHrN/5he/oDeuvMFABeAk8xUavVQAjuXlZbp0zz108eJF1oSF1JR+4Wkb2PjNN6/Rc88/R9euXTP9UMZ1TNdW4g2Ezp07x+nfddddtLS0SGVsKGgXPbHafPnyZc4/0oZUQOqDpdwMTJ1J/qFle/GOi3wNaGsj/6hvSI28/vrr9Oabb9KNmzc5mtJdVRvpQ8a3ypRvs6bc6h6z2XeviydKsMiJCFIsGCASE8BVww1pw91Ol7a3Nun3r7xCTz75JF29ciXSOJfy6RwlAImr050xqdaQWmweyYQAdgMaK+CNvHM0tI321rIfGvK5gCnqJ52IzKzIUQ3x0qpOX0vyI/lj/W4s0FhJE0BA0fTWEF+k1iS6XcqIe1J+EvrlLDkRb27pA93Jup2sJWbe38UBR24BDcLNmGggrIBwgGsAbAHh6Lfxg34JfbYLwrmrsPrW6Nchi4TzMebxome7bWRR1CKwnKMLP25s14szsnCDewD9D2RRAMSlH8pzr+U1+qTQdr8wXBbIcf6oTNXo049RX8G+yujiVFa+8X3SF8trkYMdl5Wvg6V+8s8+bTB4v/l1x+OTXzNHm8P92jV3Lu0TM+gfvZrgBQTPbcriwMIChQVOpgVOGgQXK03bzzn08WJM9UaR4P/7//l/OIjTQGbfY5Aj+mc26ob9VQvxXJzKeTBE276xk02r2R1vpBI/WhrBbFdzMOKEmHjY9OxnrPmKnNtIzAiUW2AuaXIlWlgrEi7x5MKUXaJ0JOsM6IehjShqU7fbYRA+DHpUHnapQn1qlIdUKdvHaqOn5OK/IffCe2iyMezD8JIPBSbjMdw+tm8XAgTRC84xNnejY3ANH0yNlglMHVjpA5OABexO5IyG5247MrjapBmjA9GD9bYAc6x6ssAPwePHCxOw354bqYabWY4IoiTlaGLmazZWtcBOR2pGUUyJgqnbQG9spY/hCPAWlWdWqbZ0N1Vay0SVOlQv7eKGArr2rfbJUlGdLc+oap4rYBgZ0FS+TVAm/LzRl2le9jFqvbGWraskCfd2EfEhxpj6f6lw2HZ3b5du3LjOmza4k9zEOXEi8fXiCo66iP0NR+6iwP5SGXcW7gWANsBkQN63ve1t9J73vIfuuOMi6xNfvvwqff/736cXXnyB+r18EBxpAnYAgN915530wAMPMKBedSA47AjYjVVhAOWnn36aXnnlFbp16xZDmLQX0gdExETh3LmzdM8999Clu+/ma+CRe0hDIBoYLwCdVy9fppdefJGef/55lgroDwKzyWR0AVkMAsww9gDsXl5eoQvnz9Pdd99NFwDxV1cNxC+VGBYhz6/8/vf04osv0Y2bN0bsc9jo0ddvxou7yeY4DIc0DAYsS3AWm0TPYjFCaWPb/hpADG3+6pWr9Nvnn6ebN2+NSFmlQnCnwlynQkAcDnN1qwUiCfTVcicahEtEtIxrUbSqXRTRWUib1LuQ3HeOGX5UC1HvNZDWUdkCv1nuxIJvifbG/SAQXENviSJFuUfkXPTGnRZ8u8DbBw+n7cxNv9cpUtyPBbRTLRtcCgjv9XrcZwJko88DAMcCnQBt3Nfy0hHLko4+H/0vIsvxmQD0kWhYLZUwJjIZbVFfD/cGxhpAcGzEyxtlQt8eciJTgjyTprNfCM6eml1IwHu5l9P6F/Fpo3ABo1OT2s+M+KbWPkc9uZrUnvtp2yf5nKO290Ftsd/8FhB8vOX3a9e89Qn7syZ4AcHzmqw4rrBAYYFTZoECgh9+hUUQ/H/53/5Xnq8n4kX1pj8J5T2NYG1UswDJSPvVxOZalG5wKQs3JxEgT8wTkdHsLpsNNKINMZPXiOVl4+PMKTYiWKcpkB1ggzdEQ6QP/GnAH1Nas3mYfGZ0GeUlurXixAsEh+QBojCxOVI4DKhcCqlWrVCrUeffAtmjCHeJfDaFsgzaRupCZ50vaACymawjQ5AMgcSE0bc08ivWPjaDInsSgfCoHsxxkcX5sogql59ECeNIa0ejJLaEkFY5T+A3AL+N0rbUVICT1KMtmjnR5s9ov2vgbN5HwezOIgbnnRcQUBBTl3a5g//2L9YYmG4uNYqeZZHHaZHxXTdyjj0SkeDVJpVnVqi2eBdVWksMwVkSJQ2cK7OlQvBoAck9wocInWNs+wfAY7meEOBSTaoTbVoB4zH0MbG4MkZDFDDh6tWrDAMEdEGfjzckVHdS4m3Ox5QPvwvMfwVM3JuNJt1xxx304HveQ29/+9vpzjvv4I150JZ+97vf0Te/+U3+LUBkXOoCPc6fO08PPvgg3X///XT3pbtpZXmFNx0G7JDJRLkEW5oI5RvXr9Nvn3uOnn/+Ob4WQIzvJYt4KysrdN/b7+P83nfffRypPQMNRcihRJrZRL1+nzc4funll+knjz3GvwXw+NLnzY9nWnTx4h307ne/m952zz109uxZ3gwZYFP2guj3epwOIPgTTzxBL7/8Cm1tbbI0yvRfyWWX5NJI/LwIHzVyC8mTRUOi4YBmmnU6s7LEtpIVU5wnMBVjSWevS29ev0m/e/kVurW+wVJiaY/r+wCJO1l0YbLcTyL7IXIgiU0f7aaXIvmRFvWdBsF9AD4aHUR2wflt+mo/+JbPBVaLDAtreSsdb5RBy5roMrrSLZF2uYXdbtS31IkPfKeVZfptr0jxJFpA4LXo+gNyA1qLNAprhF+/zjB8bW0tigiXNi79tI4qRxqy0Sa0GvGD/owXoNUrWmgXOYCUcU8WvTQEl8UugHA8GQTgg/daxmpa0HXSdCaB4TptLZkmfZt5Ysy+rH0iOG4jVaKFPHvYuMU53TcdFoyb1F4n8b6YZp7Ezir2ZJrJTz2tw2oXU8/oKU3wsO2bBsGL+/KUNpgi24UFCguMWOCkQvDbqaoiCP71f/onC8EFs1qUKdA2oXcc0wPDNGPZCEBK+SyK2I0AeJI8aPgtMDyK2BOorScP9jOTis2nBcoywZeI8njygaNjkDwABB8C3Mawm7lF2W7oWY6jbHQ0inBUpIsJEKLAMekB4Alks7R6nWZnZlnPV6IrIwjONBph6kY3GXkwkZQGFurAHnb4GU4ZXXCB4ACbSXBjwTFg94jORNLWskhgIHiS/ojNTXl9uu4mLQFHGsQDzTEE98JUeZJAaZiMSLUIXI8hOEfKj0BwYwcsCggEN1BftDfNtdxs+AC45F+keOJQatuy7CPUehJsbnoD4UPA7kqdyo15qs6dpUpznkpV1LmFlumUe0QGR83+zBVS4fBIyRL9kEzQZaLPk2oi1pU27SvZxuRkU2/pJDxqVwLBPL0fAAAifQE6dYQmQ/CoPPYa0SxpjJFOWA8L4AZAB/1vQF5EgD/00EMcTY3H1GEjAJHf/va39O1vf5teeOGFXHrgAII4H+l94AMfYECNqD+kB5sC0qA+YVNEAQKANJstvhaizn/zm98wVL5y5YqVjEraVCIJEZ2N/AKCQ7oFZUFdof9C/Ug+8Bt19tprr9Gjjz7K6QMOsXyJ80IekXcsCADeIyIeaQugQdQl0uINi2o1Phtt5PHHH2c7YdEEiyfTf1kIbttZLB8k97bqy5yLcz+LDdyGA6pTn2bqFVqeb1KzDs1/0xszEAtLVAlLFPQCau/26frGFr147Qbd2t2jAIsV6nYaNymLwIGNcHT1qwX0utre7gaXGiK5EWoaFmkglwWRtGn0sS741vBZoLfOt0iaCPyWaG8XiGvpFi1tkiZzIrBQXz/u0/xwXvrz6be5IsWTbAF3bBR9bwHh6IcAvwHBIQMFKI6+V3SsBYLjtwbh6D95o8ytLZZWwXuRwdL3oV58GgeP3bYsaUjEo94oU2vcT8P2k8KjSSC4vu/EFqgD/URLor9Rf0SbJ9s+MlrUTFmAc/uAw4Jxk9prGnV0ktMoIPhJrp2jz9th3Xf6/vZFghf35dHXdXHFwgKFBQ7HAgUEPxy76lQjCP5PFoInvmReMAq8zccKhXoe9xwdBE1McnyogtgOWrJwAAAgAElEQVQ6PSetRCSNE2Wrv4sguALyEklurhvD5+gScqwN3gN4lsmFz/SSHkA64Hev1zUgnDcFDFgnmLUbGw0bCR7FYfPfyCN0fTEBQEQMJgE6YpInC2bGkPwtqFcxLhc6q2m/yrpAcvkWECeGzWaxIvovo7WJjEa8OBJHRcqpun51usnIY18UZuTcxEklUL2p61gaRsNvV7ZHw3q3eJIT0edM6nSab1E/mCDjBTgjEa0Gstt2BCBWqVGlPkOVWoMqHFUbb6A3qROYNanM6gpwPibtvPGg3aQS7Ys3KKzWDAjHEweJiE4R5Unq4bvXSjiWTkQ4rgsIAHAKsGquN91HtrPKfpjfo+wAuYimBkyGBjgkRTjieX6ey4pH6wGLAY1/+MMf0quvvpqZJaQLCRQA5He84x0cCY5H3tGXAMQAFOMRfdQnrnPvvffSpUuXGDrjmoj+xjE/+MEP6Pe///1I5DnqBUAd50BiBRAcEeB4Afi8+OKLDH3QZnDdd73rXawVjokFNoyD3ArK89JLLzHg0S+BQlgEePjhh+md73wnA3C0MaQNiIS2gLTuvPNOLif6OeT52Wef5XSxUIC/J71PMg076QFqbSYM+jTotak67NBcqUezlQHN1YZUxwMe9ukcwO9qUKJqN6TBXkC7O326vjeg3/f6dDMIqVcuU6DvEUnfeTxfgzHWmK/V+EdLg/jAsIAyifaWvsm1Y57J4LhjXNhthqUkXJa8SP6Rd0jgiJSJ3sxSg3v9Pg1++yRgNIzU+XHL4StXHntM2nSK40+HBeRe402Eh0PuK/GDvpYljfb2uL9C36UjwvG53Fey6CILu1pjHMehz8OeCgDq6LNdCK59Ztdq+t71LU7JhsbwLdFXiz44Pp9kMStPbU16n2T5LXqhT+5ZvVGm+FfSl/jyKH6mL9IirfxuOaY9zkxqpzy2P8nHTNt+x13W2608x23PaNrmPMnhfj6tfOL+KyD4tKxZpFNYoLDASbRAAcGnWysp4/4jYRh+reSD4D7HPQGlPZGr8ff+zMeZ2AcEH3s98yi7/pH8x8AhlsYwn9kodptVQMJIq9B+pmMrBYJDkgBa4P2ueaQWwLQ/6DPEWFg0Gxjpx1rFwWcIbidgAsEBBARkRIhBR916Qqy1RItY2cY/xkZPBPda7fHoUf44+HdSZ1BP7nwTEH96SQjOk6Ex0cemEDG4N39LezGPG0v0uguzffHSOrg6guApjydrmIzrJBcpEAluILjoJJcrVY62Rt2XWb7C5nZCuY+syaTvbuJ8MLDvU7u9xzAWP5jY4zuB4KITLNGXVeSVo8OVWJHowzsXygJMuA4m/4DgiIQTwKXb/3S7scNPTSJyYS9EXwOAAxADfgMoAybrDflQfoBoHZk9LpdIH+cDECMCHBAZQBmvN954g8EzYDGipQFUAD0QxY3jALORH4AX6HZ/97vfZUkUQBl5FB91hn4MYPq9730vn4doc/QzSBOQXjS/cR6OQz5wDTx2j7Sfe+45Lg/yATCkXzL5gC0++tGPct7RDgDLYQccD6gEeA/Izxrnq6vcNpFXSRewf9L+Z9q1j6hthixYYhv0aNDbo/qwQ4vVPs2Ve9Qs9agWIjo8pMpgSLV+SPXOkGrtkIK9IW23h3QtKNHLlSrdqFSoXS7TwAPB3chlgbwSDallTgSECyDSC7Pu+CtR4JNCcB/k1raVMcuF7pJvWegSzW6RNpFNqnTEtyvd4tPzdqVcfOPnWFCWoZH8VoNW075PTnt62i8UH0xAuGh8YzFXQDj6JvTrovWN8su4gPcSyIA+F3004DeORx+I/lO+1z6ovE8by9mvSZEdwrXN3gvLLIsiIFz3K9Ooo0nvkyy/xQfBxcfCb7nvxwWfiF3GLW7l8VOmYR9JY1I7TfPax5HWcY/T0y7z7Vaeadtnv+m597ukM217FxB8vzVUnFdYoLDAabGAhuDwMeVpw7ea/zGt+poIgud1bt1JeTzo6WyraPIEJNSfJ6F42uTBzZe+fjYEF21xC8v5IjamGFG+Fh7xZnGOvAhgiUBwjiiy8LHTxgaZJhqcZQvm56jZakbOvchN6EarHYXEZD/2sPldWkNPAGT96L0SOhFQHskBWNTDkeDp6hepbS3rpkv9XkKxXdkNhk95MhIfY+yWlHxIfKYj5SPBnDjYPQLUdpPURAtV0BpgEIsbeAkEZ2DMDSDW3Mb35bLZpK1WB1g2Ujq6jU7q/GXdd3G7jCO/19c3WBJjfX2NOm2zWau0H+QJ7RGTZkygATkBqiJoH0XCmtpIbXMpkMmF4IBfEqGW1Wam1bFNOx3YBtGsiPbWEdh6czJ5nBvtA1GAgMoa7o7Lk0irABB//OMf52vAboDHTz75JEdJA8Jg0MN18B3qDtHan/70pxnGo40CKH/rW99iYI0+CMfihfQBTAC1P/axj0XpI8L7qaeeYsiO9xhQUX8oJ+RMAMuRJ/RJ2HQT5cHxaFtx11Ti4xG5juMBwgEwAL9xDtJGhDfyB1iD9HAMjkW6+B7pItIcke6T3h/TrmuRLmGZo2Gfgl6HGqU+LTVCmq0OqR72qTboUa3To8ZOh5pbbWrs9KkBCN4j2gordKVcpecbNXqzWqG9Son6srGBzawGx64+tixQyaKKhuMaRLvllrHOB7OzALeuS984I+fraHPJt8B6vYkl7gHZnFPkT+T4LJkTHWGL66ZBPR8czNMWTmsflKdsxTH5LeD6iRqEA3TjB/BapFHQN6Efk80y5T7Rm1JKZLmRx+vywh8gOGA60pINNuVeTfM3xNd170V30QfjKvp1POEjTyIlnlTLb459+3m+fsiXmK/Mrg8sUfn4PBEM4gv88CwOaHtlQXDJ47TGm7TrTSv9tAqS6x72dfLW8xSa3LEkcdT2O5ZCnsCLTsvuBQQ/gZVbZKmwQGGBqVqggOBJc05r/HAqyR8JngXjXPg9CqcTLn/0h+gwx3rM5isfTNeOdDpsj+H5OAgu19DHaMeYI7NL0Oiu8E80ARFoH2nMApbgsdrQRODuCQTvcSQwNooDdIwf82RXPUrPncxrqJmYBDlOfwTOoy00rd1SHrePnWVzXKytuL97NAsmjEwK7GWSyFqubTYAzffSB9qN6yys9baJKOjcWXiJtOqtnnyKtA7y5MqhSLQltyHRdJfH/splA8GtbIo7SZn0ph133wmkRh6QR3kM+/r1G/TG66/T+sYGS/Tgu6idUYnqjQbNL8xzBDGimFeWl2lufp4aeGIBbZ03Zt0HBLdPXmzYSHDkB3BMb9yVr45P1lEA4IDOov2N37Ad+gXZKFKkjAAkAD6eeeaZhMzHuBIhQhqR5YDaH/7wh7lOAKQBiH/0ox/Ryy+/nIAouC7gIo7/8pe/zPIpqF/ZiBNQWWvYYpEDsimQbkH6gPeIcET6P/vZzxhYIypbNG9RNoBqbG75vve9j0ELIvuR7k9/+lPW8sZL8gEIjwhwQHYsriBtQG3kB8cCAiF/gOAA/EgXkeawK8qGdH/+859zVPqk98e0W4rZqzneb6BCQ2pViZaaZZqlgKrdNtX39qixtUONzV1qbexSfa9P1R5Rn6q0VW/S67UaPVcr09VambqVCgWVMpXxw/tMlKkiC2VW8kRAsgbGsnCUdwFNj416TBkHi9OAuYx1EukqvyVi232SRANwtBWUQ47VT0j4tL3TIL8G/lljzSRtYJppTXLd4tiTZQH3vsLfAsLRDwrIRr+IiG5IRWGhEAuT6M+M5N0w8g1FFkVALtLAubJJJtLA37JBchYIj/w7j+SQ+K5oy7jPMH7IRpm4/3B/usB8v9af9H4Z56/4vtPpiywKjhP/adJFMF+flvCjHUNMa7yZ1E77rQ/3vAKCT8eS02oH08nNWyeVadm9gOBvnTZTlLSwwFvVAgUET9b8tMYPpz0dBQRnN56vOwrL/bIocqxv8pKWzn4guD4HPEQ/nomBVgl5RPnncwSC20jwXr/PE5FGs2F1XQ0YcAHFCASPdMB1tViRch0rnQKNfdIo6R3GJPB5fLeTNgkYheFWb0CSk0UFY83UyOO0q4+9CTTYZuht25Y0Pwd8R1myMFf/jQkarqUnl3xtJbljJltlqlTNxok6Ssxto3lv3qzjELHK2t+dDkeqvXb5Nbp+44bRIu10aKjKwnwP0eqsOVxlCAloubK6yhIYS8vL1Gy1CPIoRhJC2oecOe5pBHMv4z5gCP76awxubwcIDhtBqgTRy+9///vZVngBdgMkAzjLgsL58+cZmgAWA+4CHuPvcS9Ab0RSAw7jGgAAly9f5ohuwGREXrvyJmhbgOBf/epX+TfaJXS9v/nNb/J1RQYH10WeALORPiKxAXB+9atfcbQ6zkG70Y/ri3Y4jv/Qhz7EbQSyLEj3Jz/5SQTBRRsdEB4R5rgOFgUA1QWuy+NayAfSgRQK0gU0h7QMIPivf/3rCIKfBOfGbDwcULVSpplmkxYadVqqV2m216XqzVtUu7VO9ZtrVN/apXqnR+VBSEMqU6fRoM3FeXqjXqXnggHdKJcobGCfgDrVG3XuE/inZnTyRULElf5IA1hZEGkcOPP1z/o6ehwSSRbRJE/bxFJHrev348C3ht4u4MoaG09C2yjycPtZQPt8Wh8c0eCI6MY4BpiNfhJP5OA3/hatb7RbGeuRlsBcAekSTY7fenHSt8CVOd470QICf9C3ot/GOIR+NUtO5KC1mObvjYPg+pr6OOmHZCFCZLxEJswnpTbiV3rsYvwxv6N8XPD4oHZPzArs5qC+udE0r/NWSCvrvnsr2OAgZTxu+xUQ/CC1V5xbWKCwwGmwQAHBk7U06biTdrzjJx4WBB/Bx1yaw4DgMqnRzqFcR3/nfu+D5pBC0RFxbikMBDXl6PdN9A8mR4Dg+Kxaq1KjYeQI3IhYcf4TMOKgEDx/SDXbf1oRLFmTDWm65jg1MbHyKIKnJ82P2354oWJE31s26LQYPN4NU4mkxDeXr43ItyPtSNU/ioXrA275ILhu73lv3nHHcdTZYEB7u7u0sbbOUWqAlXhkWyLVJMQ+xti2JCXifAJwLSwu0vlz52n17BmOeJ6ZnTWRWFbOJTnx8g8VJoAWmuTDCILjqYjWTCux+HMaBho3j4AL2AQT0dGQCQFwAAAHnAZERv8gG2QCBCNqEBtUAhojehAQxfeS+x6bVUIGBTAb5wOWIDIaG10CEqM+fe0Ax//lX/4lQ2XkwYXgADqoY0Suf/KTn+SIcZQF7eTHP/4xQ3bkVW/4hnwishDQX2A1zkFEN8rz+OOP83vkHW0Fkd3IBxYH0JawKIB8//KXv4zkTSTvLgRHn4jjAcFFDuUktA9+smfQp0a1Qiszs7RUrdJCMKSZnV2qXV+j6to6VTc2qdLpUYVKFNZq1J9pUXtulraW5ularUwvd9u0AR3+Rp03SMbTFwLAXakTXWYfGBtnE91fjgPdLvDG3xpI6yht6b9EixyLHVjMkr8FiovEiQv0dVo+6J2lW+yD8yehXRR5uH0t4IJwiQYXEA6/Dv0w+nP8oN/Egh+Ow7nSzsX/0FHl8oQWwLmAcFlU136F63ekjRluf4H7D/cn+m3ZKBP37GE+gXUYEBzl0puV4hppG2XmheBpPu7tAMF12fL6k7fvHXywkhX2O932KyD4weqvOLuwQGGBk2+BAoIn62jScXsiCP71r3/dr1zhtJNxwDAJ/SJ3P5HCKLA0X/s+TwPY+nh578JKNz3f9y4El8k4QDhH+pTLUd75OwVbh0PiCREifbpWUzIYGhkKwI+5uVmGCK7z7mqAy/eRk26v6H6edrtOCpEP+3jJZ97877cbcht3VrvSk0+3/fjany/9qD3aRZDDgOBuPiP78KJLn2Uzbt64Sa+9+ipPzDFZ5827ELmeXG4w95VqT6iTSgWbMtZ5Eo0osjvvupPOnD3LE+pGo6meXOApl6qe0e4B8HAwCDjyGTAeeQEEx0T2NL8gJwI4DTAM6Q9M1BHtDJ1YgA1ImXzmM59hyAy7IYr729/+NkNj1A/qw30JhATAAFz/4he/yOejj0Da3/ve9xgmi9yKz36Az3/1V3/FEBr9CLTDdSQ4PkPeEV2O/AG2o80APAPSA5qjvxKtWrmGRL4jOv0jH/kIlwmbZwJWP/HEEyxbgvzDHh/84Ad5AQBpA/AgUhz5xjGwjb5vtBwKzkNZkWekC/kYRFke9csXJxgGAQ37PZqjEl2A/nq3T80ba9Ta2Kbmzh5VO10KAb8gdTLTomB5kYLz56izvEC7Mw1ap5ButHdpLwioXK3ykxcRDC6Z9xr0+sqcBsTS+lFJLw2E62tqeROt3S2gW2C33pxTb2YpEN/V93alTfQ1df6yyn7YY8VRt7HieqfDAnLPaUkT9I06IhxjGyLB0fdD9kn6Z2nT2p9DOhINjn5WIsJlTBBpFO2zTurURz5qpRKBcPSzGMuxyOiLoj6M2tgvFJfy6vPF/sinXlBL69vYM8mI+M76flK7H4YNizSPzwJF/R/M9sdtvwKCH6z+irMLCxQWOPkWSIPgkvNJed7JL/H4HE467mRBcNgvDEMTCZ4Hgvsm6ukwUgrj28gwOyI8OlvJO+jr6+v6PteAWyYd7uTDBePiXOtIcP7MfGF+W21pyEAAAHZ7XTtp6hkJg3DIEHx+fo6hj0xK5FruJIUnNXGLjlpAXjAw6U1w2Mf7bs5Jr5nnRj1KCO62L/lbJqTTjASPyi4a5jZaChHgmIDfunmLrr35ptFe3tw0kiT2pCwIru2KvAN2Qjv6wsWLdOHiBf67XCqbtj4yyRyF4IgCx6R/Y3ODrrxxhQHrzKx5AuI0vwAHEQ0tcAFQBFAYkYGYsANe/9mf/RnDaEzaBUYDBvOChN2g0rU3+gPYGOd9/vOfZ5CMhQOc953vfIfTGQdDJRIcv/HSEBxPoyDfkG5BRPcnPvEJBiOAN0j/scceY1jvRiQiHZQT0eM4D7Aa6QCYA+r/4he/4EhI9Gn33XcffepTn2ItcEQeog3+13/9F2uBC+jR9yWiFLXWOGwFAI50JWr+qNuJC8H5736faK9Ni/0BXaISLe92qHb9FtW296g+DKlUKdOg2aDB3Az1lhapv7pCw/NnqbcwR51amXaDAW3t7lBv0DcLp9G9g92U3Y194xLLPeZbwHP7f/d+9EFmGVsEJIn8iuxZIAAc9SvR3hqEC/jO0vXWci4ujPcB7ywILuPuUbeF4nqFBdJAOMY1jGeI6sZTQHiaBovOAOHo63REONo37j2BuTgX3+M4jBmyUSb6aOl/fb5nntrQ/YBEhMtGmVjMTHsiLU/akxxzUAiurwVbiCQKPhd5pixZlHGgu4Dgk9TmW+/YSSfTbz0LjS/xcdtPQ3D41PBntPxoUV+FBQoLFBY47RYoIHiyBicdd6YKwX0TdWQv/XMRZBivBS5FzJN+Guz25WM/EBznyIQGA6rXCbdlxrGDIGAIKJFDeB8EQ4aAAsG1dqRM9l0okIDszoaYeQHytI/L23lkXTdrMpL3Om47cc/Laj9p7SwNpuvj0yC41KfIjLia4OPuj1zlttIxaF+7Ozs8CX/t8mWOBI+goychLYUyIucjSy4l4gnz7OwcA/B3vOMBOnPmbKwtmgDhIi/DJYquKBuIYqKPSHBAA0QiI93T/BJtUtE9xgRdwIdIoUCbGzAcdQMIDIgNze1IlsYxAO4DkVkR7W3AZ4HU2BATkNrXaUufhPP+4i/+giO9kSfZGBMyJwAskCsBIMdxkHFBXvEdgDM0wQFyfOljkzWkifMeeughzjmOx3k4HxGNACw45tOf/jRHwgPsAMIj34hk1xrmUvSzZ89ymvKDYyD7gnQh+wK4dJwvFmoKQ6p0Oix3srq1S/fudmml3aVSp8tNfdhoUDA/R70zK9RbXabe6hL15+coaLUoqFZoQCF1+j3aAQTv96KHJ8xdEm03OzJO5uk304CyO47kifSO9MnrdV6clU059YaWPvg9Tt4E30lepB595cq7oHucbaG49lvXAmkgHH07xjT0/RIRjqdX0G/pJ3bkHpHxHuMi79th9cXRf2KMBFDXi6Q+fzZPLeiFJ1wbmuBYcMR4gvFXB1/kSW8/x2T1X1lBCr5xSGA40pYFvLQFtCwAnpU/dwFyPzYozjm9Fph0Mn16S3o4OT9u+/kg+GkPvjmcmipSLSxQWOC0WuB2heBHNX5MDYLrhLKcW2lsVjkkc0PM+PhRWO5e96AQPO18DcxzQXALwmWyIxBcJjiAoZiMIMpOVqelLG7knAsPXGCQ5cyPgw++Gz9venk7jaz03ioQHJDJF4mQBuez7AtAZzTAA9rd26W1W7fo+rXrdOXKG7S5sRnBVtw1vgjw6L6yb3wyEGXIo1SrdO78eXrXu99FFy5cNG22VjVbsqpo8PheTEJwQAKB4Jj0IyrjtENwgRka8KH8cLIRcQKo+6d/+qcslQLAgUjr73//+yw7ojecdOsYEiuA07IhpkiaAApDHgRA3PdCfwKwgfO+8pWvcCQ2bA3oDvgOGA7ogijwhx9+mEE4NM0Bap588kmGzohkT9uwE+fJRpqI3EbaTz31FJ/3yiuvcNoA37g+NsSUDS7x/Thtb5wD7XDkB3lGfkQ+BYsmsN1xvkrhkEpBQLXdPZq5uU5n17fo0k6HFgdD3uAyaM1wtHdveYm6Z1f4d39xnqPCh6UyQYBoGATU63VpVyC43ozXA8Hd8qZBYz0OuNBLoLeO+PbJnOBelh+J8ta/tfSAT9dbxkJX5kTui3HAO085j7Pui2sXFtAWyALhovONhUQ8GQOJFMBxkTjR9wgHSAwG/MML2Baio78TEC5a2HqsmWRiIAtQOIf3+bAbZQKEo3+WiPDDquUsvy9rnuB+j/TwmTxFJf2RXmDQZcnyK9PguesvT2Lzw7Jlke7RW6Co94PZ/CTYD744+juJBC8g+MHqtDi7sEBhgZNlgQKCH6w+pgLBsyBe2vcGgsfALMspdickMjnwgXA9cXAnETo/LvTOguCSlvs4ps/hRlr68VfAQEx4EAkq0TkCwfE3jtcww00ziga38igMNr2yFP5GMZLH0RBgPjFr8nKwJhefPVK+CTfwdCcr8ndaO8r6Pm/787VnvUjitkuJWkqD4GltNdPOdiLdaXc48gyay3gUu723Z37abfNItichv7i/jU21q1O6va2cWaX773+ALt5xBy0uLTE4S+qB63qN3w/6fWp34vyh/d8OkeBpdQPNVURNAwYjIvrcuXOsaw0I/uijjzJo1n2Mmw7ANDbExPkAxIDCgMiAyQDoaZHRgByIIsd5X/jCF1ibG5HYiNIGfEdUNa4LSRPIlSBiG5MD5O2HP/wh5w/QBm3GfaH9Ij3Ac6SPPIrWN/IFWI22DR1wiTBHHwet8HFwHelKeWUDUNlAVPKTtoFo5r1xgAMSi0HBgMJul1pbO7R6Y51Wt3fpTG9ArWaDwtVVGqyuUHd1mboL89SbaVIf8LtWY23w0EKbYTBgSSyArj4iwUctnHov6f44bfFTg2iAIZFe0jImEtktn2lZE63traO+JdLSjfTWTz+5C7bueDSNsWQaaRygORSnFhaILKBBOHw7gdgSEY7+Ggu+6McwHqO/Rh+G4/R9igS1zriOCMc58lSRls3K8rO1f+P2FSJ3BPiNp4EwVkhE+GHfX2npT+pvSTpaLkb8cPR7af6g+3laPzppM8+aPE2aXnH84VrgJEDZwy3h4aR+Uuw2aT5wn8PfQX9XQPDDaRtFqoUFCgscrwWOGoL7ghN8Fpi0vz5eK8aKJSn+6nhN8HHOuQuodUHzwkqfMV2QrScA6dAdkg3mBy8fuMzzuYAJV/fUV4kSzSP6kZjs4D0MjVVqeeRconYkbRcu8Of2AvJdFN2bE4QXENwYcNLJV57j3bYE8ixK3LA72orW4kxbNPHlL7VzCEPq9fq0Z3VFEYGGSF6ATEBwhm69ngPB/SsfWH/AZq/4jejXcrlE1UqVW10/CGhufp7uvOtuOnfhAutIt2ZmomxpoK4BIt7zxrDdLm1ubXJ03KA/uK0hOKLt7rrrLobBH/3oRzn67rXXXmMY/PjjjzMw9vVnck9DU/uP//iPOTIa56JOf/zjH0cbSwKy+F6AGwDuuO4f/dEfEWRGYG/AZGx4CW1utL/777+fPve5z7F2N9okZEoAyREpDljjbogp+UJEOzTEkS9cB2k/8sgjXC4svKBNfPjDH+bvAe8B1PE9IDwvzDhwXYDQvffeS5/97GdZNgZQBvb5z//8Tz4PZUV/edSvBATHBqZ7uzS3sU13AIJ3erRQq1FlaYn6d16k7rkz1F1aNAC8WqYAi5lkNfO5rxly5CIgOO7THvp+0wtJb54A4L6FQT0WyHu9J4WAbwFdqGet6S2bWmqJE3cDyzwR394xyZHmkvFrmnV22JBumnkt0rr9LaDHetzb6DNF8g79HMZd9Hl4agf9JKA4PhdNa3ejTNksEyAdfR7OxQJmtIid4q+mWVrGFw17pb+ViHAsgAIOYdzwSbRNsxanDcGRN1lAQNp6sc7tf7Qtxi0i7qe8BQTfj9WO7xy5b4vxZLI6OCkwY9J8CASXSHAEqBSR4JPVfXF0YYHCAifbAgUEn079uH6zk+r+IHhW5EpeCC6Z8aXnfuZCbl0QH/T2He8D5ToP+F4mFRqE+6oCx8okB5MaQB2AQbxEgxUTEzjy8nJhg3baWKOWSaXaLJNlKXwR3Aa3xJtqOjm8TSLBs24BXzuTOsS5ur7d9iLfZ32eaFsRFbZvBIIDnlWrqdH7WfeLW04cLxDctK0ebW5u8KaYHIHGkaf9aKNWA95iJeJYnDikarVCzUaVqpUyETZurVZpdhagu0Q7u20qVWu0uLRKi4giW16mZguR4Oal5VZKhv7zp9jvb2g3h91r70WbdEaR4P5w9KzqPNHfAywA7AJGf+ADH+CFLsiFABZDPuTKlSve/AU/osEAACAASURBVIvGOKRGvvjFLzIURv8AgI6NJQGzAVPwNIn0B7pdA5gjqvrBBx9kGI2/cS1cF/IigOmI/kO09mc+8xkG9YDegN//8R//kSrTIrAV0Bzn4XwB+9/61rcYViNPiDCXfLtwHW3Theu6vID+kELBCxHrgODQEhfpqEknP9NqINACL3U7VNrYoiXIoKxt0lkq0+zKCoXnz9LWXRdpb3mRus0G9asVGiLyW214ibfIO0Nwq/3LduDuWjT0scFs3EtL38+f2MVN/VuAt0iboI0I5NZR3i7wFuiN366ut470lnFNPpO/JT+ubV2wNC3b+9Ip4MVhWrdIexILSJ8k0eDw6XBv4z5Hf4gnZQCzAcHxtI303ThO31to09JH4Hz0yQDg+JEFbR35rPvCtH5Rf+72IbIYjz4c0lsYEw5bFkX7tT4bp80DfP6QHvvELq4sis9GPp/at+CYp9/J8tOKfmqSO+nojj0uP+LoSng4VzopdttPPuATuRC8uD8Pp50UqRYWKCxw9BZAvyiSsyKn5863jz5Xx3fFSceJnOPB6YDgPiCuq0J/7wPdaee7kBTOtzjV2gFPq3aB4FoOBWnKhETrgrvww4UPCUgSXdDCbobjOhcFBIc13EmR/C0T0KzJZNYkTa4RtRNH5odBUqUSwSddh2ntM6sLYfDMEBwbYu7ybyyLYOL82uVX6ebNG7S3i8jeXgSluS1xhHeZjx0GQ47+btRrNNNq0Pxsi6qVEp9Tg2b9/BwNQ6L1rV3qDUtUn5mn1twcR4Wzprdta9A9DpGiWaHhe4PzNxyan2DIEent3V0qlyjSI/XqtGQV/IR/DykUd+NJAGy98aSvCACTiFQBZP785z/PkdqAp4DCgNQ6UtsHwRGJDYAO+A7tbkBQnIvrYqNJDI6i2Q25FRwPQIPvIYcCmRbfS7TGkbbAanz24osvEiA4roG8I99f+tKX6NKlS5EMCyLB8b1vQ0ycgyhEyLIgXcitII8oJ/KDhQMNf4682hF9GQ6psrdH9VvrtLq2Rfds7tBquUoNyKBcOE9bly7S7soSdRr1GII7T+zIk0ACwWUB1AByUyrdH2ggrccWiXYUiO3Km6Rpe4u8iSzWCkR3n2LyAXcXHKXVQU4n4sBVeFTXOXBGiwTeMhYQgC17vwgIx8KfgHBEhEMeRUA4zpHFJbnHBKa7G2XK5posa+Y8xej6NmJ011/x3dvoe/G0kESDoz9J80umVZlp92+Wf+UrD/Ik4wPea3lCnx18fZmvvL48up8VEHxaLeJo05l0cny0uTu5VzspdttPPuAXYaEPcijo8+A/FX7EyW1rRc4KCxQWmMwCBQRP2mvScSLneHC0EDzNKXad23HQ2jdBcCG4HCOTizRY6l5HHmuF8TRU8DVdSVtrR0qEI86XjfT04OxOWiRdqayRCBZLI/lzBcF1rLihLeNvrpyNYbI7dMzRWdfL+t5NOk/jdxc00iaS+nM5x4WPvvaXSB+Uy0JhtBPUscCnvBPC1ImuheCYNG9tbVOv22Xnbmtzi15//TLdunmTJVEwKedJNyaKJaJarUozzSZD8G63Q416nc6dWaYzy4u0vDDLx2xtb9NwGFCz1aJ+ENLNrT1qByWi1ixVmi2q48mFSoXKJUPxhgDqAN+A69UqlaGJDCmUbpfCfp8qg4BCaOG321QFBJ+ZpXqtHsnFTK1BnYCEZKNHwGhEN2PhCxAasBlAOE3TGxHjANMA6NASv+OOO6JIbURGAzqjLrVGrG6PiOp773vfyxAcUeQ47te//jVfFxAefZYPkuM75A/6tb77R2A18gU4jwhy0RpHhDqiHAX8Q4ZldXWVI9CRLiLQEcnuu+dEOx3pfvKTn2QYAykURJZDS1xkY/Lc09Oqdt09YvEGWt71nR1auH6Lzq5v0107bVoYEpWaLRqeWaXuvXdT+8JZ2lmcp26rQUEiEtzkCvmH7dHna21g7o7VHggCxQTmwO4ilaWjvXWEtzxJJGDcp+0NCK6lU9wIbxcE+f528+qzN8477LqadDyYVrso0ikskGYB6dvQ3/pAOPpKiQhHH4tFavTj6BNEFkWk8CRYAmO6QHSAdKSBcURDXx8QH+cPuT4l+go8kQVAhHEH79GPaFm+adf6pD5PFmzW/SvSloVCH7TW/VqqH+2RdtI2SPP/XDsV/dS0W87B0jvscelguTv5Z58U++0nH7JXjkBwDt6xr+I+Pfltr8hhYYHCAuMtcLtD8P30+5O0maxxwF7/ESL6WunrX/+6V8DA56y6QHmcgy7fpTm9aWkdBIKLA60BuO86vsmG/kzDzXERI5ggAYTID/7GpAaOO4AQBmftnOtJi88RTwAUkUOxv6NB3qXepwyC54Ev2jZ5bpa8ENzXtjToSWvzbnuReswLwaVd5ilX1PltbvFj2ADbuzvb9ObVK7R26xbt7GxHEeK1aoVmmnWaaTR4Uz9ofmMy3mrU6cLZFVpdXqDFuVkOT93c3qb+YEC1eo3agyFd2+7QTlilYH6Rho0Wwq74fLMVVUhD/F8CCC9TqValSqMZQXDqdqnS7VG50yba3aEaEc22ZqjOoPz200OBJAm0wAGjAbIBPQCDZQNJQA3fCxBCIrU/9rGPcZQegDlgMiKqdWS0z4lHJDVkUHBdgGro0j755JN8Xeh+YzLgQvJnn32Wv3/++edZw9t3/6BvAtiWjT4BTETj/Kc//SlfB1Io+P6DH/wga1FDygQA/plnnmFI7nvhEVXojMt5ADAA4MgPfhClnud+nmSwyzo2AcGDAQX9Hs1sbtPZazfp3MYOne/0aHYAmZ8KBQvzFNx5gbp3nKPd82eoszhPvVqNAmzQhihvezENwQGy3A3y9MZu0kcIAJc9IwR86z0kNPCWiHEd9a2jyDVgd2GQzwFwP8tyElw4lGXn/X6flY/9plucV1jgIBaQe1xvdKkjwgGx0b9icRAR4RgD4AdK/yaa3JKOPlc22kQ/i3MkIlz7rz6fwfeZ9imlr8G4gz4dMByRkgKJDuNemwSCu/65r37EH5OFYbfP0/OKAoIfpIWf7nOP2o843dYazf1Jsd9+8lFA8NutNRblKSxQWMDlQ7ezHMp++v1JWkiWr5uA4P/4j//Ic/txk14NB+V9WgRFWuHcz9Ngt3ZytdOfBrN9x/sguHu+7/ryGSCGu+Gh73x3AyVMZvCZC8ETINwY21E4MXITadEsun6yGkJa5afB/Kz00r7Puk5aO8hqnGnXy7ppstqX207ytDN9jG5TPgietsDhlscH2hPHhCG1Ox3a2NiMIHinvUfrazdp/dYturm2Rt1OhwDAF2ZbdP7MMv+ulsscyY1JY7NRo7mZJgNy6IDjmu1enwY2Um1nMKQ3dvu0WWtR/+wF6s/MERTt0RHwtpmIdAUIH4YsfVKqGAhewgaBQUAETeWdLapsbVJtY50ag4AhOCLSY1S435Z1ss5DvQIIQzsbEc6AC9DifvTRRxlm4z1ghu8FCAEpEUDhhx9+mKEEjgcQ/tGPfsRyJb52LW0J10UEuVwXsOWxxx7j8xGBCA3YD33oQ6wZDvgMuIKNOvE9Ns0EqPGlD1itITcArci7AHTjJfIvSBt92tNPP80Q/KWXXkqNfMfmmg899BCXF5IoWMT52c9+xvm5fPkyLx4c9SuG4CGFgz4F7TYtbGzR3ddu0bnNPVruD6gZGOmfYb1G/dkZ6p07Q717L/EGmXvzs9Rv1PmpCCwM8QKRjQTnDWJtNKdEZgvsFikTF3ZLJLhEeuvfPpkTLXEiUaa6r9HjRp5xIrHQegSR3ln1vd/xICvd4vvCAge1gA+E454XeRP0Z+iT0adjYRD9rTylpZ/OQDqiL47fohEuEeFIT/wL8Xmz/ATdr0sfINeE7wr4jX4eC694n9c/OajN5Py0+YQup76Wnle4/rtPFsXnK7t9oe4P8/qrWX6mW75p2et2SyevHW+3ch91eU6KnY8yHz4IXvgRR93yiusVFigscFgWQH+KuSV8TPiJYAy3gyb4UY0TOXmniQT/h3/4h1CfMA5iZwHurO+lwaQB8CyQ6YJoX3ruZMKdVOi/XWdb0pOIGkAJcax9edOPyiKiR6QN4LQjwg+TEZmYJBxyeyGkGQwNWpFH3F1IoW+yPAN9nmOmceOafd8sYoqFcJNJT7hJp54I+SZIbr7T2su4c31tSLdH/XiynlTptiJ16WsnWfbPmtwiahud3zpvmGgiwRG92t3bpvW1NXrjyhVqd9o022zSmZUFuufiWVqcN9HeZUj5VKtUr1WpWa9SrVLmz4JhSJ3+gIKQqFIp005Qojc6IW3U56h/5iL1ZmapB6kIaNrzJpjY4M8AcBoEVC6VqdZoUblS5UjvYWePhlvrVN64RbWNNWoO+jQDCM4bwd4+keCoS9y/kECBxjU0sgEUIOvhbmzpu6cQba3lSgBGdcQ10vG9ZIPJ+++/n68LKRScC7CN6yK6Glq0kEuB7AigM94DxkBmBUAbj+vj8Xtfn6xlVpA/tDfAapwHWI0yYgNQpAu4jkEY8B3fA767ke9ynyBiHpHrsBMi4AGIfvCDHyTyM42+Z5I0EhC836Nwb48WN7bobW+u0fmtPZofBNSASH5IDLr7lTINFhdpcOlO6t5xnnbPrVJ3bpb1wQMsApntYY1dcY/YBWQtX4K6Qv8vUd4aiMtxIrklj/tLxKOr661hmvQ7kyyWuvXvnntUTklanWX1l5PUdXFsYYFpWwD3h+wBIPIoEtWNiYmAcESEIzJc9L7lXpWFK3lKUDbUxbnoR/FkkExwRJLP9VF9ZdJ+hLso5m6UicVS2TjXB4qnbTPt62b59K4Pr+E5+8dBwD64+MdiTznP7T/SFgULCH4YtZye5nGPK0db2uO72kmx81HmAxAcfRrkUPDUi37i+vhqorhyYYHCAoUFpmOBAoIfzI4TQfC///u/jyB4FsTO+l6c93FOu+v0amc+y2EeBz3TgLaeUOj8yfEyOZG0dUSfgIk0g8qjspgUASRpCC6wI3LeS2V+pF47+RJVhM8ASnCOnkCMA+KujfcLE9LOS4MnsvNbVA5jVJMdpYfLf58ACO62N/23C6RlIyuZjEpbcCdmUkcagruTsyygn3YvIQobkeDr64DgHX5iAGC6Wh7SxtoteuHFl6jd3qPV5UW6eHaFLl08Q4uzMwywB8GQeoOAN8acQxR4DRrfJf5su92hgIiajQZ1SnW61q3SdmWO+nOr1K81qT8MKAgDKoVmsy5+BUMqDwKqlirUqLUYsAcUUr+7R+2tmzTcXqPq7gbVhwNqNW8/CO7CaABjONyQIsHGlpAcQVRf2gotYDM2tARMxrl44RxERkO25Pq1a/EtYu8d2F4i+RBN/dnPfpbuvfdeBjHQEP/ud7/L0iRYdEM09xe/+EVOH5MB5Ovf/u3fGDqLTIe0d32fIzod8BzR3ogURBSjwHNAHeT7U5/6FMNsgHx8LzAb0AZwXb8kUg+LBYiYB7xHX4ZI9+9973u8MabsmXCwoW2/ZxtgTYM+lTsdWtrYpktvrtHZzV1a6A+oEUAU3HRXAOFBo0H9+XnqXjhLnbddovbZFWrPNKhfq5pocLs4wvU0M0OtmRmWpnG1vWEDkTjBb5+0iQt33Ghv6Wt8Y8F++/z9WvEknPdWLPNJsPtbOQ8CwgWCyxOAiOAWEA6pJ/xgIRIR4bJxsN4vRKCuhuhYzMTxIo3i80+03+r6M9rPEAAsfgtkr7Avg2wiBx9TZFqOqz6zggB0eWTxAZ/JYqAsGqbl37dAOA786/5E+2R5oV7RHyVrIq/djqv9nZbrps0f0vJ/3HbPun7qfHIfFVJA8H0YrTilsEBhgVNjgQKCH6yqJobg+nLjBrM8TuIkoNx1iAVMpzn6ejLgA+IahLsm1GnLuQKx3R3p3Sg938ZCkp5sfKQhOK6tYXq5bGBk5IwDuCDKxT5aC6iCqEGOPBdpGpFMydjYxwe5spqPL3rGZy/92cg59svIWbNwKD7HxGCKRnTWNcc5SXnaZJaT5bbdrPZgimM2SdX1r9MRSKqj+N027ZtkjcsrQ/B2h9bW16nTaXN7QET3bKNCO1sb9PJLL1Gv26HzZ1fpwpllOr+yQLOtBiGYtR8Mqdsb8EaYMw1IoVT4/F4woO12lwF2o9GkXqlJa/0Z2qNZGjQWqF+qUm/QoWE4oHIZkVeIdDUQHJtgVkNA8BmqVIwsRLe7R9tb16m/u07l3hbVaEjNRpPb7+30QnlwXyISGxHZgNGoO4HRgLuyIZqv3NAP13Il3U6XfvnsL+m3SrM7Ok9BcHeDyQsXLnDEISLAAauhJY4XIPlXvvIVhtVoi8jPN77xDT5O92nSlgVWS4Q5oDXKiPQAq1EuwBtEf3/uc5/jcqP8iA4X6O97LEs2ZEN+AMFRbsAdAP8f/vCHDMOP82Xu9SGVh0NqhENa2tmjizc2aHVtm+a296jR6/FCE+4VBuHlCg2qVeotL1L3nruoc+Ec7a0uUXe2Rf1ymahaYbshEgmLCAuLi1HUd1qkt474FqCjf7vwJmsB9K0KX96q5T7O++etfm3tV2aBcDwp40aE68V0rTEuG2Wib8cPFlQlKGOcD+zzg8W31L/RL2MsQdQkYDgWSgGQ4NPImHDUdZs1h9DwD+9lHMN78bdckO8Cw0lAeNpkKQvq7cfvPmpbH8f18trtOPJ2mq7ptumsvB+33bOunzU/yyqf/h59GHwv+SkiwSexXnFsYYHCAifdAugvCzmU/dfSRBAcciiuw512aRfw6eN8UFo76z6nPg1ky3m+62l46U4G3OPTHG59nOtoI00NN32RJ/p8iR4WORSJAMIxMUSt8HsB4RIRzmWBxrLA1oqBlonIFQXB06JWfBOacbBgXFThOOcrOk8ihVUDEHmUSO1clFLsMWn5kc99TlQe4OG2Bz05wfnj2qWe3I6bdHLdAX7Zl5wnk1s32mvcRE/n1524cvIMwdsGgtuI23qlRDP1Cg06u3Tz+lUIpNCFs2dpaX6OZuvQAkfeSkbXWNpvpUwVtB1EiA8RId6nAWs3VKgXtmgnWKAuzdGw0mR43uluUVjqUbMJXXHiySfrmHb7RGGZapVZqlQaVCrVqNtt08bmdeq0N4iCHaqUQ36SgSH47aOGwsAAUXSAzIjIhtwHBiZA5n//939naJzW/lCV2MwSG2pCVxubXAIg//ypn9NvfvNreuXll0e0tY3UBrGWK6K8EamNjSkhTwIZFUR4Q7YEj96j7eH7r371qxx5jahE5Oub3/wmw3Df/SSTBymPbPKJ4wGrcQ20ZYHk9913H18HOuDf+c53OF3p3/R9BrgCUI/8oLwA5wDgyC90xBEhefQv0wHhFpC2DB39uVaTloIhrWzs0ML1dZp54xo1t3aoFQ6pYuVNeENYbDLbbFAXm2OeP0e9e+6i9uoK7TbrNGzUuW0gSv6et91DK6urUcS3K28ioNuVOfHd+1l95NHb8OReMc/YcHJzX+TstFlA+3wig4e+UJ7m0xHhiAZ/8803We5ENniUhXLxWUUjHOMJJFQgX4WIcIBwfDfOH/H51a7fIz6L7E+jI8LRdyV8TE9lHOX9lebnaxtoWZQ0f0uXaZyP6/OXtf3Gjelp7fYo7XWS750sGHqS834S8nZa7XdU+cZ1dCQ4QHgBwU9Cyy3yUFigsMC0LJAGwfP2s5P6I3nTnVb5jisdp5yPlEqlr5Ugh+I63DqDeeG2WygXNOtr+OCj73zftd10fdfJcqrd8rn5kYhJ0VHUUhcu4NSSKIgKlc0x493tq/ZRTkSClxnKRACEFZ+tighHfuMY4Ez+j4+zu5aOTFp0PrImNK5t0yJl9OTKPSYBqzlTceRklF+TabPpp5QTOro2osedfGTdqLpcUkfjVnjEJjrySq6dmNgI7LLa127719cQaRRfXnCeL5rTe03m21ZL2L6XiWpC9zeC4EbTGa9auUwz9SqVgi51dtcJUPzs8jLNNhtUDgeMvkMq88aVEXSzbQ0RsNxGAbXx9EFYpu6wRe1ggXrhDIVUp34AOZ8NKlcGNL/QoFq9QuEwZAmLvb02ZMGpUp6hcslA8E4XG3dep3Z3i4g6BPbdqDeoUq0QhbEK83F1dNO6LqLoADohN4INKiETAjkQyJnoiOy060F25OMf/zifD43s7a0teuKJJ/h8REdvbmyMnIpb69z58/Se97wn2mASfcmvfvUrPg9wGXlA34R0//zP/5yBOSIJ8T0iugGtfS9MGAC+cR5gtUio4Lyf//znrOGNMkvkOyLC0afhmoDgAv0lbbknzpw5wwsF8gMg/9Of/pQhOIC9qyE+rfoZn84oBMdkaWVliRYrVZrb61Dr+ho1fv86tW6u02y7Q/XBgDeF5d6tFFJQqVCvVqX+yjIN7rmb2ufP0c7SAgULc1Sfm6FzFy/SA+98J0eDp0V6yz2uf/v6vay+8GhsdnquUtjr9NTV7ZRTGcO1n+fKmwCCY78HRIQL1NbgFvbQfiOOQf8NCI7fGPd1BLT2y8b56m6/LP2zPKmDBV2MZ1hUdfOT5iMeVd25Pjv+1j6n+NNaFoX9YxWQkQbBtd/p8311GfU1J5kYFv2RseIkNpte23IjL06vD3o89jt4TRxVvgsIfvC6KlIoLFBY4GRboIDg068fl92GYfhIGIZfK/3N3/xNwoNIwMIUp8Yd8LRj6YPELvzTkFDrL0dwWEkDaMc+LR13wjBu0uACYx8wh6MtGq7idPuqRMohGpESGSQTJFyrWq1RtVKlMstqxGCG86EhuAXg7LBbCM7XNNTcvjWSKr4Ji7adb2HAl/8sx13SFBsg3WAQ8AQtBt9aC9xAfC5BiahcKTOskxsa52l5kbTr6/Yk72USNA4gSblxDUQLIN86aos3elQvy/Ij0RYN2uWRYdSlpKsnXbot+uwk+vC+yZ17HdEW57KFIe1xJPgtA8HDEtUqFWpWa1QrD6kctKlZJVqcbVGjWqZw0KNhCAhu5VsgvcM/WHBBetjwcsh2CMISDUtV6g4btNOf4d8h1WgwHFCvv0P1ekgrq/PUatXZStiYc2Nji7pdgPYGtm/lqHBszLmxeYt6vV0G57VqmWr1GlXKeMz69E5A3HtEIpwBjT/xiU/wI+WAG4DGP/nJTzhyOu0F2wOC4zzZuHJrczMJwTc3bQ/APZZJqlTiiPOPf+ITHFkN8A6Y8uijjzJUBmDB4gRgNdL90pe+xGAbnyNfafIjyA9gLaLSkS6ANdoo4DfShSQKYAxAOb6HHAoi2RGliO8hh6Lhuu5vUM6PfexjrHsO0IIoSGiIQ7tcNoo7qklSWj+N+xgR6ufOnqEFbFo8GFBtfYtqr12l5tXrNHf9FjV39zgavAywglunRLwZ5qDVYhDOGuF330GD82eotLxE5y7dTe968EE6d+78yGKYto/7fpLhXUOZSc673Y/NGrtu9/IX5Ts+C2i/L3piyu4Lg4hwLFKiD0SfjKdg8JlAXe1Pit+I/hwLhxIRjkVDvaeD61Nr/9bXr7r9jfgXGM8wBqCPlj1osnywo7Kyzw+Xa8t3ohGuZVG0b2aGz9hX1nnP+lyOdfvbvONW0R8ZC+a11/TalTw/l6jtyK+Sya27PZHbbtLyk/e4aZXn6O3nz/lJyYebO+SriASfVmsr0iksUFjgJFpAmBlkReEPyt5jJ7VfPok21Hny+ZcRBP/rv/7rVAiuQZ8vQdfp1JBQHCKZMGgHSaC11q3VINFnUEnbBbx68xzfZMFNy+esuo4OJg2A4K4etC9fWuNRQ3C8Byg2m6HVeFPBCstWCNe2GuEKelv33VzGBIPHm02OAeE+yCJ15940eZ06naZM3HjC1x8wBLfUNYLeJr8x5EfWBUYDworepZaXyZqA4XtcWyaaSFNH5ev2J3WD8uEaLgRn7eYAetey9GDOsHGf/FvaKo4RCO5qdOp27N4f8gSBdGC+x5rlfF5IsNdBftHecD74Gza+XFuzEBxlLpWpVq5StQTJhi7N1ku0Mj9DzWqZgn6XhsPATD6QXgTBjbQOkY4EL9GAKtQeVGmrU6NOUKWQKjQMAwqGHWo0K7S8PEfNVoPP7XZ7tLm5Te12j8Ih6sHkr9vDhH2TBoMu1SHHUqtQrWqeeLidIDhgAaKhAZsffvhhhqgAwYDNTz/9NEH/Ne2FusW5gOCAypALwYD2xM9+xudDZxtRf7G9Qqqi32k0WI4Ekef3Wc1uRI0j8hxQGfcR7AydV+TrC1/4Ap07d47zgnR//OMfj8B5aZeA1SgHYDUiAhH5jeMR6Q3QjjaEMiO/0EBH9DqADiC4jnyX+xYLXAAryC820gSMB/B5+eWXOV1s1OluPHzUg6Xu/xABee7MGd7MkmE3oPeNW1S/ep1mXrtCzbUNanR7VAsCEvEj1givVqjfalJ/dYW6l+6k4O6LVLrzIp194H5613vfR2cvXIif7rF7P/jGRv1ZXmemgOD+FlNAp6O+k4rraR9Dxn7t/wnMxqQF/SkgOPpl9KGA2ugLxX/Rfo0ETWDRWzbKRBoA4zhH+xmuM+/rRzTwFRk3fIbxa2VlheW2sNgpG2VqqTcp41HfX75Jiva1kB+xNd6LH+nC7TywW5fNLWcBwQ92n+cd1w52lehOjIMHnATtM7aROp+e5PLeH/YJgqx2nve46ZTnOBYR/Dk/2nrMb70Cgue3VXFkYYHCAqfTAj4IDv+yeE1ugTG+pYkEFwiuAbYPoPqcbwGlenKvnei0dFyQnadYvuu7k4M8EFxfK20CIVBSQOi4/AmE1wA8igIeWl1wQFlAdQaF8QaZsY62gd0JCK5kUtyJSZrjrutDTyDy2Nc9xgfWBUYHgYHgIt8i0erRpp7YDjMMExAcEzxM6HwQ3C2PdjxlsigdgNbWdNudnCeRQnIurovzEQkOSKyvZ+JIjIssdYn3GoIj3cQ5Iplg5U3c6yIdHcnl2lbDdsmrgeBmCK7GWgAAIABJREFUwypA8Fu3bkZyKMge5EmGgx4Nens036zSpfOrtNCqUwgIHki0eslKomAjViO9gzJDEiUIQ+oNidoDou1uSBu7Q2pD7lukd8pDqtcr1Go1qVarMOweDAKeiAOG9/sBBQEyQjQIBtTrdXkDzWazztH+ZsGIW8B+mtuJPEdkPgCbH3roIW4D0LgGbMbPOK1rHKsjwWVzS2h6MwR/9VXaYAgev2RDTERpA57j+tCKhRb3Y489xhIqaMtY4EFUOvKFiG0cB9kRpIvjdIQ68qFh9Sc/+UmO8EY6iP5GhDnAPuoZ9xYAiaSLKHSAckBwRHYDauv7ACAeZUR+//AP/5DzhbSgTQ47AQK5C0VHWdFyn1XKZWo0mzQ3O0dLS4u8iSuEpsr9PpXbbarcXKPKq29Q880bNLe+Qc12h2ohUcU0dwrLJQoqZRrMzlDvzDKFl+6iyrveSWff+x564AN/SCsXL6rFwGhXhIStsibbad+f1MnoUdaj71p57ZVl9+MuR3H902kB7Y/KZpnw+/AjG14ChF+7do3HCbzH5+JLaP9CzoePAr8BABz9PiLDRWJP+3N5+1QXCGMcAAiXjTIBwmVD9qxaOOz7KAvuy/xEB85oP883B0mbl4z73Dd/ybLNuO/3a7dp9/tuW0ibGB6krEd7rhvjnbz6CASHLwzvNDpt/OY17mLI0Zbt+K+W1v7cz/fbvvdbwgKC79dyxXmFBQoLnBYLCARHAIVEgvsg+FH3vyfNflnjdIZfOQrB0xxtH1zWYNBXEWmZcx34cUDcHXDdY8d9rytrkgEdkxPAIEwYJEJmnEMq4FQ/FisQnKN4hiHLggAQxbDQSFW4jik75xoiWl1t12lPa/guBN9vg3XzJX+LtIhAcOTWcE8rgyJSLVYDXMoN7xOTO9iIIXYUEe9/dNWF0bA/IB1eEqGfNumRdqkjxhmCd7s8AeWofLvJZexGG9olsiE4TupeIrHQLtw2LW1ZQ3CUD/kX6K8nVfLeheCmvdXZNrgGon0Zgu/t8SmmbQXU73Wp19mjuVad3nbxDC3PNakS9Kk0HNAQ1JqDwUV7vsQOPwA4ID8EbDpBSFudAW22B7Sx16c2qLiVrqlUSqzpXauZhRokF+uWDngyzvUOfBiaTTOr1TLLchiAL+359oHgANfve9/7GAojehqD0FNPPcWwGdHOGKDSXqgHljVRmuCAGpAfwfmAxXI+jkX7AsxGVDWgMmRL8BkAOCD0s88+y1AZL0TwCaxGxDZgNUCLlkOR+wBpI7obUdrvfOc7eaNNRG+//vrrHAGO8gCgy+QCcF3kUBAJDniDdB955BGG4HjJ4/WwD/IJ26CsKB/SQ7qQjTkeLfC4RrAAhPsX7XNxcYnm5uZpZnaG6rUqH1TC0xjBgMrbO1R68wbVr1yj2SvXqLWxRc1uj6oB7hrzwl0U1KsMwsM776DqQ++mMx/8Q7r/Ex+llUuXDCyXp3U8jSLLWckLdffbp99u5+W1V5bdbze7FOU5WguID6BBOMYJjP940geLiOi3AcMR5Y3vMK5q/8R9mhBP00hEON7LOdp3zgvCxU/CfYBrou/GmI3xAz8A4hhPsnzHw76P8kBwmZ/oiHDxB8fl38271+92ZAYFuss199uq9mu3AoJnWXwUgiclT+KADDM2m/QKCJ5lV/P9JHPmfClO56gCgk/HjkUqhQUKC5xcCwgEFz8QTKiA4KP1NQ6CZ/mUROTXBNcDoA9+76fZ5IHVbobTBmI5TkeESJ58aUwyoIsWuABwcYSzHAIdDS6RO/KIq8iiQDMZ6cpmm+K0pznvWhfcPWYcBJdJz37qSc5JS18guLG9yLXYzT5NaDhHFgM+Deyjv80GtKSJet2egdAMWUUWxg/BRSsT5wEM4zzpALCYgM/ccuq60vUFOAsZFOhbwxmuc9RyNdZZt4UWMB1YaRGkp2VYMHl0nwxwF2Vkkon8A9qLHIpbf3ItXkSwE1OB4JDMabc7dPPmDdrb22WNcN7UEhAcG6/2etRqVOni6hItzzaoVRmyTEoYBHysqRUDwAkB+6JvXC3TXj+gmzsd2mj3aKcTUK+PiH0DrxGEDlvF0dwmmn+ICHSGiahzExFvIHifqtUKA9V6HRtm+vXqD9IOj/NclAfgGNAYEBybT2LjMsh8IMoZj7kD+o57IeL6Ix/5CJ+P92gTEkUukeSwKfoEgAhcA8e//e1v50hvAJTHH3+cI6uhMSvXw/GQ9kC6f/Inf8KyKwDOgOXf/e53ow0sUQbcK3feeSdHamPDS7zHsdigE+kCVqNcyIeG64gwl2O1JjjaAo5D/u677z62D2A5zofEC+yDCHNAILTX43wxBB8MGPqcO3eB5hcWuP8xi2D8eAX/lHt9qux1qXrjJlVfvkwNyKNsbFGj0yGjcm+eFRlyRHiF6OwqlR+4n858+EP0wJe+SCsP3E8BFo40SFEbtk2jTz5OO57Ea7tjVBY02i+MOollL/J0sizggnD4KvgBwEbfioVEjBfozwHGERAgfYL4QvGCc5/HCYkmx0Ip0oEvIT7vOACedh8IBJfoafThWByFRjgiwrM2yszyDd0akXxk3Xd55ga6/xS/TMYWIzcIqUETpOCmlwXAfUDc17qy+pf9tshJ+7FpXSeeM+kUfdHVkwU1uEfH8dbyTVoEdvJ7fkIx9eWPAhdpw+QTtRi9Y1lJA8HDCIbLU6Bu7rLqxdUY32+9nLTzDqudT1rOtP6jgOCTWrI4vrBAYYHTZgGB4PAXMV+XpwJPWzmmnd/McdmZd2eA8EeIaHRjzIRLlJJgVsF8A2leZzcNZLPr4pGhSEs3dvKSTpcvbwLwRAZFIKtcc1ye5BgdCe5Ko+B8PfnQkD0VgiugooG5a3vdKMZNONK+m2SyApgMGAtQLCIiJchuRCIYIQ1VBLEsKuDa/f6AzxE5E1++JS+RfIkFhPgck0qcIxBc203SksmhjiSvVrA5ppEnwfe84anId6jIdYZcQUB9TDZtO0M6MtkSCK6v67ZHfIfjNAT31Z2By2aTTqO3bp48kAkd8goIbjbUMgBaFlVwXqvRoDOI5Jqp00w1oFppQBT0Ebpt9RsMAGfOh7JAqqRRp93+gK6ub9Nmu0e9ABPGKpVLdT5mEHQoGJo60vcab3BaxgJADciewhA2wkR9jzXu5+YWuE6yJrtZfcZJ+x7lgdQHIrkRGQ3Qi4g+bBAJgI0VWoEZaXlHpPT73/9+htUA22gbAMXQ9kZkN6IDBT5DqxXHACojIhwrv4g2xwacgMpoC7otoh0jX1/+8pc5ehztQ+RNcB6Olag/RGkjH8gPrge5FMim4DjZuBJlkA2HJBIccB33HSLAtRwLoDKiz/E9otbRdgHTEQH+i1/8goH9SZhMcf9Tq7EO7tvueRstLS/bxZpodIgmxJVhSJWNLSpdfp3CVy5T+OIrVLpxkyrdLpV4fwczXea7Y2mRyvfcQ2c++mF64C//nJYefBdD8KHs4+CJpLrd7o/jvl+znKFx4+Rx5724/u1nAQ3CRRYFMBv9OMYKPKkjP5jUSHS39ifEhxT/EX0+ZFFwvCwquhrhriV9/rD2QcRHwdigN8qELAr68TR/VK6Ttx+bxK9Mm3PosmhYLQsG+F7K48rk6TR9vmbWZ1l2nVYLnrQf2+910/1/9vZUsi6kngyC7zd/WkbPjLNaWs/kQT4zUd06X4KyR3r9keyU0GYYgtsoEZtq0gZqTyabgm6Lx2Wh/ds2/5knwW9Lzj+S7a+A4PnrsjiysEBhgdNpAfRz8B8BwRFIIU8Ens7STC/X4/ylPIzZOcZA8L/9279NFUfLAsxpRcs6zweV3c/GHSODpEw82CWCPrNy5/IO5jhOHu/XUdp6IJbrpKUpUBOTF0xuJGoHv7U0Chx1RHDqTTe1c8/lcB7LlM/GHed+p/OeNXnJM1mJ4LKF4NiIEdIh/EL0sIi42Khl1q9GhGUZmybWOeraRMSbyO60zS3lOmJH/A1b4YUOQSC4O1nTEFwAOCaLcj3R6EZ6ZqGjRohQByA30dPGBUb0eqfb49+A+wLB5fFlidp2ZXJ0O8R3AsH1Rli6HqS9SN0iMh0yLab91ajTaScg+NBCcJ70lSs025qj1eWzNN+qU6PUoUrYIRq0qQQQzrIoIQe5yual5XqdajOztNMf0BvX12i7PaByDZPeWWrWF7luNreuUbuzwwscAO9GJgVQv0TN5gwtzK9QpVylTrdNu3tbtL29waR9ft5A8NtJC1xAACKdP/vZzzJsRuQzNLn/9V//lSG4bFo2rnvH5pOQCgEEh6wKHj8H0ACEFs1stBFE5CEKHNHigO3oQwDKAZURhQ1YrjdolYk/5E2+9KUvRSAasAXnAULjOmhPiPTDxpkA4KhnAG1IrKAMbro4HoAb6SISXMA9BmIAdgAZ9GcAJkgPj9Lj/sTiADYKffHFFzlNDNjH/cK9gr72/LlzbFvUIWwh0k1cx5xJ8z/3YZ0OlbDy/tzv6Op//pC2f/1bKt24RaW9XSrLky84A5GTd95Bqx/9ML39f/ofaPE976agYiLBk9Fox22F2/f6k8KjvPDu9rVYUbLDtgD6HFcfXEA4+lD0n+gfERkuEeECcnVEuMBwLLJikRKTIBwPoM4bfNsFdJ+fJ2V0/WcZ08T3wt+IBkcfjvEHYxP6fomoPuj9IuWaNJ0EbHSCcNyy+WRR3DrO8q+zvnfTyzuvmLStTdqfTZ6+/wxj4tQpYKpfl35GElrKiDhix+iacrxAb3OGQdVli6jx5Bbel2lYKlNYMn+bn7Tcq3xwIQ30LuMnDKiEHxYJND9R9IjVS5F8G1gex5ZEbdDmf3Qnp0lr5mQdv9/2nWceOUlJ3fR0viRYA0+w4Ac+6KT9zCR5KY4tLFBYoLDAUVoA/Z1AcMzlJXDird7PpflJPl6s/eMUJv1IqVT6Wunv/u7vEv5MFsDOaghp54/93AJshncm58YRUpHf+rojUFo5y9GDcikOdJQODuQo1zKDUYkw1oBTX3+ccyCTH4HeWgpFPsPkBWkDIGl98Lxw2xeh44PfWZMAfO87b9zNZWQFAt4QEb8FlKKWwOwREdyoVNlthfwAJiecHhzWcoWwnyIiyPHyRVTryY1IrkjUK8AcXq4citbo1ufLxIghODYFhJwKNqqEJjhrkpepWa/R/EyT6tVK/IgxotUHAe12+tSHtAhD8DCadCItgeBuXWioLRAcE1jkQedTznMhOCKtRSoHsiiI+gJY3N3dYftymQaI0pZNDhfp7JmLNNOoUtDZpNJgh6phjyqhiQbn+wMh+YBypQpVmy1qzi/Sbm9Ar75xjcvYbEEfeYnmZ1fZtlevvUpb2+sURJtsyr1RYdCN6wHQb21t0ubmGq1v3OR8YRJ9O0Jw1CMANuRGAIVRRgDmb3zjGwym9cJHWp8IBx1QG9HSkDmBvAjOA6wGUMej7rAhjgMAx2/0F4DYv/zlL1k3HHrdrra23Kv33nsvffrTn2bIjmhnfA7QAmACeIJ+DSAesEPSBXxHuqLZre97tFVMKAD/sYEm5FMAR3AM8ox2iXQkihD3KKIbEVH+zDPPcJpaBihrrDis76VulpeWGOQjUh5lgS14H9iR/RislA/6jF6XNl96mS7/56O0/tQvqPfCS0Q3b1Ed97IdU8pzc1S9eJFWP/Iw3fs//4+0+N4HGYIPIwhuJFSK1+FZYFJo9FZ3Hg+vJoqUtf+hfUGJ6NYgHP0lZFHwG3DbpxEuaaB/FRCO/ldHhOvxx+ebpkFw3fdhfMDYgHEH4wd+42/xuQ5yzwgE1/5mnpaSNf/QcAzvtZ/oA/hZkDvrezfP+4WEWWWftD/LSm90HsATq5HTkhDcF/U9+tm4kc2VMTFoOwbJsuhsIDdeANk4ykBuAG4DuysWglcpLEH+sEJDqprPSxUi/t6IlY2WzAPAQ8DugMo0oHKInz6V8JsEiCNIB3OUGIwzHI8AejJaXv6ShfSjipeftN4nPX6/7fuwILgv/wUEn7RWi+MLCxQWOE0WSIPgk/pTp6nMefKq/STXx83LntlfMI5PEoK7g5jXsTZne6f3kaaaR0JFHOIRqI207I94MpI6f54CwvPAaTf/bv6QTWzQCOgDp19vuChG8k000iYc+FxHgmttcJkM4RiJOgcMl40QpWG7cFX+FgArDUDnywfH3fRc6CPpGSkOs0mnnDPizITEABYTOR3VPgyhQQ3YTdSsV2lptkW1MlHfwuZKtUpBWKLOIKTOYEi9AaLHYfOKlQCJryuNXz8ODICMF+oGeRIIrnXVZcFCzpc6kKhZiQSX88NhQNUyMTxemWtSs1rmskFzG49Ydgch7fSG1EXR4BIPaSQCV9tO14eOzkJ9JzYCtRro2sa6HZnNWE0kOBy8vb02Xb16hSNqscCAF/JZgrxDvc5g8uLFO9je6zeu0rCzQ3P1EtXLgN8Dhv08ycCEolKlWnOWZheXaaczoFcuv0G77S7NzS/QwsISLS2v0v/P3ns9SZJlZ37HRXhE6spSXaKrukdgQcxMY2aBWQzG9mFfljS8YI22NOwa/hwYAP4VeCI0dl9hpBlfgDcaaQQJQuxIdE93l67UmaFc0b5z7nE/ftNDVWVmifZqi47ICBfXr4t77u9+9zuT8YR+8YtP6eBwvxoU4O5JGHKZsL/79+5z4kwk7ISSbf9Alt3e2nnv7FB0sAPw+rd/+7cZouLah4f2X//1XzMMX6azgHOFKeeA6f/u3/073g4gA9a105sURgByQKkNRTXU2lAN+t7athGAwvuTTz5hCK7AWqfi88wLDAL1MHBxzOBbX23b1WsT1yLAPexToJ6GihoDHXrv45zjWQDIDuiNAQEAfRm0OeP7ZZm6WabBe9VlsH+UA7Yy4uf+Ed26dZs2NtarTdpnXqXmkmywNNk/oON/+ZSO/uGf6fD/+L+o+OxzWp9MKckwsEYUbW5S784HdP03f0Bf+93foW2G4Oi465TtDoK/6rm76vVeB/RddVm7/b39NYBnjx2I1/wmiAesR7gqwvFsbvMIt4pyu64ORlrLt2WDf3uta0yI5736g6Odx4wn/O3HVq97nyxaf1abca7P4C4B3Z5tbzResWXXvoe/fx9+25h53lX2ptu21e+AeVYnVeSstXrufRbw1kST58rj/dA0LbEKb8BuAG3EtzF/FsjdoyJ070GPyqBPJSz78Jl6DoIDjPccCLe2KXVpGMbz7C3J+8Fwu8woKFMKy2n9KvBZvgvwPaX8wnIBA3MB4wLHscFKZiV9JuTUkU+rn5orWOOqrter2g+qrIPgV3DhdLvoaqCrgTdWA3ieop+N+BAvsAF1Q9BY5Y0V7gJ3fI7TtjhhLBOPzYoT530fBMEcCA5HhTbVAL6dERUhBGgLxmcF6DiwCuayhQN/U1matIHualtWMW4LZCqwDRRzuFQtEzDUQ8Bv7Um0E+NX3qzKtMdhVd9qi2L9wTVgxzR9ACzAJUAqq2DxobadvjoLgutF0tbJsSDdBvoKwO329Viqm8xdB6PhiPb39qobEUkRYYkiHYyS1noRXdvoUxIS5ZMxQ9go7kFjQUMHwQGWCwSMDrz78B37VBV4BbGdx7bCbSwjwFg8tP2Omt/5xLHHERQjRFmasp91FJS03gvZT7sfS9JM7lBCbZ4TnaZ4d5Mknb95243qW7po0io9DvUgn+VVabcp0FWOSSD4kB49+pJOT8/cQImowXHs+P369V168OA+B/iPP/+MstEJ7a4nNIAlQ54y1If6PmclfkL9jW26duMWDccp/exfPqOz0Zh2dq7R7vVdVoAhESfA697ePluhaNlEGYz9XaeHDx+wih4qZajY9vYBwcv3EoLrQBXA8m/91m+xShsNEcD03/7t3zL0XeafzjLB+vD6BgSHGhlgXO95tc7BOUfdArTDekQV4LMaCXwP5R7U5VA7A/bCp1utgvC7KgmxXVirALADvgBg2+ejPRbcM4AhgN9QhGuZNSksnmeoC0Bv1APqBJ+XsYdZps4uYhl9hsP+BPVy//49nupvcz1Uz0y1cjI7zidTSo+PafTpZ3T0f/4d5T/7lNb2DigZDqlXlBRvbjAEv/HD36CPAcE/+Y5RgmuXuFOCX8S5vOxtLIJzl73/bvvvVw3oc9XCcBVHICbAcx4zdXyPcDyrsY6diegny8RzGzN98G5n3LQ9y/141caOficK8S+ej3juY+AQ7ZMmm2yLLV/ljC26z2ZBtFlxty9A0NmHWm5bj21CkTYIbuPjWcd4lbDvVer5/DpNaCu9LPuvXbvdrrCW9Xh9Yczun7E0KSsjEVF5c3+LXbid0lthN8C3wGy8FwDd1KM8BOjuUQ4YDgAeGggeYHlZX9Thoho//0/BuLNBYRU4YLgPwVMKGYJPKSwm/B6VeJ9QSO4dcLyC4ujRqI2KHP27DsH1el50fy66Fi/rvmgrXwfBF52N7veuBroaeJdrAM+99x2Cz2ozlm2LZjHaRnTj5ZHEtk28/DdlWf5e8D//4R82uHbV6Jj5Xg2LEgeqdUDcD679A7N/+5/5b927Lazn7V0V2ixry8TbULhtDtI2oGzDwbARSuSIQgBSQMdBv1Jk634s0PQ7GLPgEb5XiAsAjgsY7/qdwnD8DQD+ve99jxPLwY/RJha0AXszUMeU/fbbepaqZVYHpqGCXDDyguPae/mSfvyjH9PjR4/oyCmXBIIXsASnOCypH5UUlxloMwWsEI+oCCNKKYKegjJWeoQMweG37cN3lNUmPPLLrkprlF3hYpsSXLdhE09iW6ws5/KWrKAexAH14GeOA8C+AQ0LqNYDygoN2qVMbTer37Gy14Wec+3UtpXTnknZFlTXsOUZsA0KfKNPTk75O6yPbaGDtzYY0M2b1+mjjx4SlTl9/unPKT07puubfRpAjZqnnNxzkhWsaSmiPm1s79IH9+7TeJLSj378U1aaA8Zev3GDdq9fp+HZGf34xz/hadoCwWWACkAVMxbQMca1irp6/PgRg9SXe3sEr/LtnR0a9AfvcnvTKDvOharjAIJhY4JBAEALQGT18l7mgPUaAVSAhzZgOLaJ+x8AG78DigBsAHo/efKEQThsUtR6ZF7nwp4fJPHU7eI6AVTB6DHOKV5Q7+NvgBg8i+ZtF1AEA3U47nv37rE6ENcB1gGAAcTBNqFKxN866+GyOkLL1LW/DOoW5YcKH9dvHEdc321QRdsybfJwXZfplPKDQ8q/eMSJMuknn1LvxUtazzIarK+JEvyHsENxEJwTY7LXiitKB8Ff5bxd9TrLBlxXXa5uf+9uDdhnjFV0Ix60qm48Q/Hcx7NZExTbwXWNKXUbaBPwDFd1UNtzt+351tYpYIDnbKFUWIB2Cs9KxKSA4jqgqstexBmZdb/NajsWHQ/KhGU0TtNZXHaWZVv550HwZY73bWrrGrHkuZOkViS1JUmjZQosBA8Y6taqZkkHzc6Rrl2rZupWPtm6vPp2a+wMqxKB1qzyZoAtYLsIE3kP8C5qb/kMEB5THgCKWzU4gDfWh12KeoXXnuDnVdjn9eeVGpztT2B94mxRCnmHlaDAcLyPKSrOKCqHFJYj9z6ksED+HajFAdOdMrwaRJd6mG0e82bigqu6Ti97P7Yv30Hwi3gSd9voaqCrgbe1BvC8ex8h+CwefJ6HtcNOv52x3G1eG2TjSF2nLEtRggOCcyCpXXcHmisw4MrCK/IyLiiqIHm1gPxq/blX9fT2LVCMWpy3q2UDCHUBPAfyqi4G6HZ2Gxrga1DMNhoxEhDGFIXwlBMgwj7XqgZWP2Vj09JWybNOhAJYdHbQYWmD4PgOYOmHP/whewXDegCdD79zMCtIb7tpl+nIL+pk+OdO/8Z6AHP/8Pd/T599+hkDu+FoWHU6EBsj2UzEPnsZBQUCTFwcIbxPZGojfMEpZp9tvBRk++XWzsysB5OeC532qupULK/Tg/Udy1pQXV8/km4nDgqKwoAHRvRagHo6hQWKg+BVHejd0TINwg4CmZtLoLvpaOoxzerUYTuqBMe0aahsNbmhQvR+X+w1bt28SQ8ffMj1/uiLX9D07Ii2kpB6QUlFltIky2g4zSgLYgqSDdq6doPu3LtHkzSln/70Z6z8vnHjJsNNKMLRAYdSGJ1yO80a/uS8v1u3WAkuEPwxXw9Q/yKB6M62DOK8L/8UggMEAyoDogIA47rHMQNU+x7di45dcw4Ayj548IBBg4XggN4KQzQBhn+9zNoHyovyYdtQ8mG7FoIDsKj37CpWJdguziu2iWvAQnBcLzo9a9GxX/nvUFO62SIyg+EhQx35pzOZ1IaravSqYtYWXCUFkymFJ2dEj59S8aOfUfzlE1o/OqY15JC4c5tu/ua/6SD4lZ/gi93hMm3nxe6x29pXpQY0HrB5TnR2DgY/8dzXthRtL9p9C3N1fW2TNa7EsxfrYnm1qbLxWlss5/+u171Cd7yrLQqel5ilqJZ9/qy31zl/lwXBbezVFh9qLGbLPk88sui5cNnQ71XreBaE9eF1tX23QrVeqR7dNhmkDu5q0kpna+L8uwGuCZCbhS7i2V0Q4LaC75gKSnhWokBwA70ZjMv3ogyXbcD7W7fFHuCq+HaWYyUrzlEuv6asPYnpsaI/4JJjqkWK+oHjHbYn/GIoPqGoEPgdlWcOiJ/Iew4wPnYWKqoKl2IYPbwpVNM9fH4S0lc967PXu6rr9LL300Hwi782ui12NdDVwNtZA+8jBF8GgGuc1hZ/WRarZ20WT/PPqg/BnUh2PgSvdqKAvMXrW5dpjLt7im6b7NIWvHFADnD7IN7+XSmBYYmBZJYV1O5RL8ErYWiDQB7vgFj6js/Vq9djaA61H+DQ4yePWdm4CIT7HQu/8hXgYjvorKCToxYBthOE3wDX4LmLqfqwHACMXOafTWLTFnS0lWnWxeJfFLYTYTtMqPeXL17Qj/7bj+iLzz9nG4zRcFhlyZ1BAAAgAElEQVQrRFz+djEQKVkhIReyg8tIMOnUGwzAZyTm9MvZVh/qGQ74jQ6aKpXwvXohK3w+pzQ3169cr6KACZwSXB152BZY3XncclW9z/ICstY+3md7HLMGVBTWqze0heAyqCOJ+6DOunnzBt2+dUusL6KAjvZe0OTskMLpiMpsQgVU4GnGSTChAu9vXaeta9fpxq2bNM0y+uKLL/n6FGC6TevrG3R6csp2KOiIa1JXlFsUFzsMbTFwA3/yFy+ec8cd0HYymZrEmMtcwe/GMjpIg2eJWpfo7A5VaK9yJBasa2JcVaqphRJUfTrFXa/hZfehNjm4H3S7PMDnvPz1nK7aUVFbGDs1Xme04H6zPvjLlvVSl3ODl6iHjY1NurZ7je8TqNoxWFdPJHKdY38Wkiuc1BOPhlEIH/DDY6JHTyj64hEln35Bg2lKG7du0u0ffJ8h+I6xQ6m7wp0S/FLP9QVtfBHsuqDddJv5itaAjQvtTEFNeInBVcwyQnsKsI24UfM52AF2jX3w3EUbhJgVMFwV5ArPZ3UK2r63IFzFIoiTNVGmgnCrCL/q07joePz4qkqIbmwGJR49j4etSGKRMtw/7lXb0quut+b+6raotrls1odYeavHCfLJqKK7tjJh+xFNXMmwW9Ta4tk9qNTdbGXCwBu/ib2Jfpa/AcXVDkXfRTEuqFrU3ugvuCi9Zt2uiGJ04hN8OWr/TGv8zt/zH9K+O9NDt6WSQoBy5C2CbSLmsLI1CtTfgN+nFOUnFOdH/DlkpfhYlmNluJbcL8ObjQOu6jq9qv3U/ZJtfk7hhWdW146/2SdMt/euBroauLgaeF8g+LLgW2tuVhzmszNffKrrz2uHfMaJxJhENFsJzvFCpfuuAUI1qcsCwRZAXivqNPCoCEMj4aVCUQZPTtXNn52i2yq72QbDqfz6SGjpklpCscqQu58IBMfLg+CaUBHv+IdgGZ0PeNriXRU1tqLaPksc1YQoupwqdgCz0FFRqKUQCvsATIPSBn7D8Nv9+te/5iC4Q7MtSvr61jrvyW4b/7YOwyww7kNwPS7/YsMxwfbgF5/9gp4+fUIH+wdVIieONrW8Jh6tQDcH0sQBtYamFoKv+shQ2I1rAmALkBbXBL5X+xlNoFldN5ii2IiKMQNAr24pgd8xkGu3vgPUr37WjbZqvbc9GFQJjusXHdvPP/+cB2lq73bigO/u3TsMwW/s7lIShTQZntD07JimpweUTYbscT7NChpNcyrjAa3t3OCkmFvXdtgmBVYmaZrR1rZMeYbn9xnv7wvuWOt1gPsDPuWA5Lu713jgJooC7qhjG0iKOB5PGILj3uv+vV4N2If6622pufZlbfciy3hR22LglOfcBshMh2tukGZQ9YzPPQ/lgm8UQZapZx6F4wkFR8cUPn5K4U/+hQYnZ7S1uUV3f+179I3f/R269gkSYzo7lKoL/mY7vxdVp+/7drrO8/t+ht/88SkI15mCOjip9iYA4ZprA5/xvUJtvT41tlSRBQbKAcHRZgOc66Bk20B7W8xqOx0Kg1U4gOcnBsn1hYHbi1SDr3JGFkFw/K7lx2crgmALxEhssPx20Ha22mC4rZ+28l4l9FulvuYtW+ui63hcvlPoLSpwnisJ8YpTdVd2JpW9ibEqcepuheC5szhRb2+G3s7DW5ThAN3i5S1+3vq3U3ZreZzKu05a7Y5MJx5r1N4+a7oBwptTnU1cz1YwCsXrHkoIEE65zG6FqSBsUIohRcUpRdkxRbm84uKU4nJIMYNyJNKEMtzC8ErGZU5Lm2XKRZ3h89u5quv0qvaDI+zsUC7veum23NVAVwNvvgbeZQje1hYs2z60QfC2mBbL2e/1jM3bt13e7Uc8wf/Q2aH4G6mmzzmLkqrpVgDsVuCdtkHwyj5FIENbrKKwmxMdumSHmvQwcapuBOCq7q6U3k7ZDTU4rE3CSDymFXxWAN0kYbTTPlF0dCoAv5GIDlAPEFWTE80D4dqhaIPIVq2jyk5AWQXsmiBpMOgzVIRKEa/aDqV5YttOqABdCepVsarvtrMzD37Z7foQwN8njol9i/f26ODwkE6Oj1kBXOcXbVHYWOWNA+FSavn3quDBKsFRZ7gucL3oAwN1jg4kOkI2cSbXlZmsKEFxHfy2qWP4GqhsUDRwlvIvutHsMosGIfS+QxmtEtxCcDm/Ae3sbNGD+/fp1o0btINBgDgkSieUjk5oeLJP6XhIRZkTnFgmeUBBPKD+5jXqb2xRf3ODpmlGL1jtndPG1hYPFuH+QZ29ePGSr1MMLuBeqb2jydlt7HIZ0One23tJT5484wEdnIf3GYIvuj9etbmstlsNIp0fBLP3TPV8nrHDc+qnGffaso3Rqx7Xm1wPABzXMK7Jhw8e8OAiBkjRHsgd7A1e1o1eo9gKwauJzBgQmqZE+wdEn39JycExbRdE97/1Lfrl//w/0fVPvkVZhCnctoPbQfA3eS0s2vertkGLttv93tVAWw1oTGk9whFzIrbCoDeEBrDbUkW4tr/2OlUQrrOHsC7WAwzHZ7TH/gD7Iojsw2CUXeMQiDUQn2Kge1aC71XP9rL33ax2qu34fMitgw5qi+L7rNsYVNf1y7Xo77e1HT0fy9aRgQpSKvBtVNcCvJuJJyufbgbdzrPb+Xcz3Mb3sDmplN6wPRQrkxqcy2dVkYutCaC7Rjf1vMwa0rvf2O1EfMorbK+Wmc3Vz1+GSzW/2geoa63eLPqsBYXII8RWKYDhEwphkwL4DQieH1IvO6BeccIwnJXjUIUzDJeIAwrxpgWKO5YFuZgW3Vdv6vp7U/u19dFB8EVXR/d7VwNdDbzLNXDVEPwin+vLbMtfpg1+193z8435orjWrmt5rrcfgeB/8Ad/cG4P1Q4q0wuX8qNhE9GcdtYGZe13mpiyVrYKtI4c/GYlt5vOz9YmeA0GDODUQsBanSjkVL9kHhlwR84HXRSc7JDf3UstT/K8oDzP2Of3008/ZRsIdCDQueDQxXiC22mm9nt/OfytSh+AGHRw8EJnxkJwfEbZRWWzw6rwtbWB2IecEyWK8rvO+Smh4Ly61pM/D4Lbh4PtQLQ9NHBMqBsoj9QLGH9LDKvy7yaCWwS7l+0I+eXR+sV1AxUzgiFV9mvSKXQGcZ6thUMrBDcKkPqGNB2Gc8GrlMbvhNky+gMjszqk/nakKgWC45hQ15IY86Qa6IAK+9r2Nn149y7d2Nmm9bhH/SggTCzN0xGdDQ9pOh1zYssCTg5lRBQlFCcbFCdrFPYS9go/PD6mtChosLFOcU+mEWJQQ32ucT0qBIfSezpNuVzb20jkSHR6CvXZIb18uc/3C6D5+wzBcdD26l7mAb9M43vZELwqg9fZuqjyL3OMV70MPx+yjKHNRw8f8jOW77WqSzoDgnsPXn3Oy7qyNk+VHo6ofLlHydEpbY0m9OE3v0nf/h//A9381n9HGZLSdhD8qk/5K+/vVdugV95ht+JXvgZ8EG4tttDmI38DIDjEGYDbviJc4a6dcYh2W5NlqlWX2lQ1nmMz7AztfWA7CIixMJgIsQaeozZR5uvcO8uuuywEb4tlNU7Eb4gPrRpct+t3utri4La60f29De1oG+dVwC2KbukvqLKbNcrq483vCqxV2a3vHvR2EBy2J5y8skpo6Xy/Kx9w2WfBKm8/gaVibPHxLl3SKY2umhmnql6MQHAG4e5orQiLE1HPeKy4xc+LA7TPcn57XAbepKlFfIU8I7BPKSWpZg3CjwSCZ4fUK44pLqEMH0mCTQbhWL6pNlf3cOmTvPq/N3X9van92prqIPirXzfdml0NdDXw9tfAVULwi3ymL7utZSD4ohjQ/73tb5/ZtkLw3//9358JwRUCMKTTiWMuCIF1iQXabFVigbazKomjWPy5B/3aoxt+3nhVdibiZVspuZ2CW6cz6rtVe9uglQG4CY6gCFS1jFqQoMOhoFTg9ISB3t7ePqtopOPgQRIHwxWEWyDuezCijqxSRzs4qtBRFTMALRpx+CwD1qyvr1GS9MyUzXrqpsBRV/tmSqecyBqGK0StQscVVAZ+p6QN8qoPJSA4LDpQf419mv0tAuB+WVd5HGn94jrANaUeyNiGquwx6IDlVLnUuE4qGFZ1ZfhD283mW6b45bQdTH8bbYMldpm2OvYhOOxGFILDi7sXRbSzuUl3b9ykbSjgi5wTYQ5idDgyGuVjmhYpQ3DIbNhfESC8iKgsQqIioEme0xmU48hZ2u9TEGOZoPKORr3q1GedwQDrFP0e98doNGRIf3JyyvX2vkFw/2H4Oh2Vtmt7dp9NfqmH8trvjPY5NbYvWOmXGxuoj2spidSc29Kur1ZD9fN3lfv5IpfFtYh7CPkiYBt0584d2tzYrPTfrMdqsZrya0uXw+Ap38fOFgXtX5jnFE4mlEymtDlO6cFHH9En//2/p9vf/DplIaaQX+QRddu6zBpYFsZdZhm6bX/1asCCcI1ZVCyB2AogHBAcCZgBwjWvjMa4FoQjlkRshvbYKsLxncYbizoK/hmw8RLiVDxLMTB+48YNbus1Rvdh8lWdySrOb8nPomXHMpoEWvsMWu7WNtnE1n4Mvfxzor3dXb1e5m/Htr782bQ5ojnmIVvnr63vgNv1C8ptYiV3j8S+xCWsbHzW5JWyntiYSNLL+l18u2vg7hJmVpEM0+6G8lsF4OfbXVVM20a0/nxeUe2OVZm2VoQX3lQK8sreU7fZpOTV5aQWKVhMF+H3WtUNGM6guxhSnJ9QLwcM36deDlU4gDhgOFThKavIbYpR1Idep23hwrIQoa0/Yr9b/rpd7Qr177/L2s+8UnUQfLVz1i3d1UBXA+9WDbwqBL+o9uN1a2vZcsxrPxZB8FkxrpbdcjjlA57YQZTgCsG1MNY2hCF3FIrliAPToLLqzQ0Vt3p0axI1gElNSqmQMul5EFzhN9Z3So1ZQaqtJL8DoFNLVfnBfxdFDcAd+FYAXkPwaaXUHo3GlGWp5xst1Wgr0YLwNnW4VrzCbnRwAGTRQcF+beLNtbV1unXrpkvqEVMURxQiaaQLxmvILVEuCx6cUryuDwfNPODtX1SrBil+kKMdCnTGcCyww8Bxcck8JbgPwFfZ96JlfbBsOzcoi9a7TgluheCuvPNu0EW/1bMJ8lZveP8GtH/rNeV/p3/rPYS6RkcYAygK9gDBNwZ92t3corU4piBNObVQ0gthq0hTyigjAXccvON6KQIqUqIiK/mV5gVNgcwxOxU2MqEg16KQTiP2pUlm1MfeJprCtqdTGUDCNYBzgI6xqvFf98H5Nqz/NkPwWp90vqbMHAbXBZVv9HguB4LrM+ByIfiixlCfDWiLBmtr7Nd9fXeXBmsDB7JdfZ2z8nLfG0FZA4IDhFc1KMot3Dr9kmizKOnBgwf03X/7b+mDjx5SjoHYDoK/DbfwUmVY1N4stZFuoa4GXqEGLAjXhN5qjYKBb1WEY4Yi4i38Nk+Igd9VDY7lrYJc9zUr5rDfex0EBt6aKBMQXGYtSkJy++8q76VFENzG4XrsbbYo/mnzj11grVPrLiUquQwI3hwSrzXF4uEtsmVVfDuf7SCqPbjZixue3D3KK0sTSVJJDngDgutvYmvi7E0qmxPr313vT1XmbkpoFWicV1S5OERhtXs/X1vWkqTqSchpaqipnVDpnI7aKqtVUCCrG5Ru5382foQYRE65g/EeK6/CAEmERAHbpKQUwR4lPxUADlV4/pISQHEG4SOKSsyahUWK265au3Bf7/zDY1l44K/pr3dZ92QHwV/hgd+t0tVAVwNdDaxQA68CwV+17ZAm9nXFcc2DW3Z7s9qptvX97/zY1pbA54X620wIjh8UKqqaG4Fu5cHd70viSU5GCRW3JKEE3GZFt1Nxq5qbgbZLbGkV4w2lt02CGQoAXvQPQE7VMwj09aXWI6qomaYpZWnKYM8H5aImLt0LtiiAmQ4eVgVwgZZJgGkBvK8CtydHgbwmPwI4BjBUZQpgNpIN3rx5nTY2Nyh2fub25PgwvLZkqJWXqhCXwK1Zd8vU5aIgygY7OCZ01gBlLQSvtuFN7dP923K8Spnayuhf3Lpd/R5lZXDsrr+2six7g/o3Fc6hXms6sDGvHhftpy1wxX2I/VhPUNb2wC4lCqkPCyGcb56iSezTjbg8C1wnorJxAZjEckQsDsc1XxLxfAesH2rC0nqwR58D+lC0DxmUC/eJzLDAK+U6fm8guNc5qx6a7oObvXvuETWr6ain+eoq7Qh79abHf07av9t04kbSdC4FrHWrbPb6/L3MgujnJvVWA03NqvIf7/Ngxqz73m+sdRs6AIb2ClP3oV5cX1unXg/DRPKvWUvuy5Yfq9oyllj2HOEeGcQxbfXX6KOHD+i73/8+fXDvXgXAVz+fi1q97vfLqIGLaI8uo1zdNr86NWAFE3bmoFWEI2EmYi6162uLPTVZJmbqAaDjXRXk9pk5r9Nga93GTPiM5yqsUfBsvXXrFluj+HHVVd5P9jjm7VdnDmo8qLYofszciL21vXANVrX9Gf0T/K6zhVh78IomF832VWBzQ2HNs/uQfBnGHCHlUGRD6BDEUDSInzc5VXcoliVlKGruPOhTpirvCm7DSA/Q21miuO1pskrr4c1RBRfQwGn9auHxmrii0Qi3tsheS12vK219AW+SxgNC6l7KJjVW/79eUGfX6qCCyfdTFcOn3jOeQ1U9CAiHPUqExJisCj8WRXi2TwlexTH1yjP2CsdyMIqpEn16gwL1LOS3+/m3qE9zFaXvlOBXUcvdProa6GrgTdXAIgg+q1xv+vm87P5Xgd+z+v2WIdjtKavVOvIFDqbuRAn+R3/0R6VamVgArmpum5QSAJzBN0B45eHdYzU4Q28H07lAGkT6Z8sBPAszLcBUiGzfLVjWzoImQcS7JqFUQKke3Nph8CtRfdls0aRC9VWPjNiKxmdVAs/qUGjgrcBUOyTqNx7HCW1srNPu7jWxnojc9DgDs+uTZutRlQrt735g/yo3r72A28A+Bh0Ugtvf20CzLc+qHaR5N4he4H79a3m07qwPpC3Lsjdp242nU4/1esM59v+tsv15DzI9vqpu1afQXaeNFHyqBmKCV1/DDXONKnjX6Ht1XKfXvw4svfsQ3FDQBRDc2UXyKWvUnE0A3Hig1H+odsl2I/XXtrPgX/98RhnKnrfAVNue6kis5UejPFA1nyu9+0Y6jvJPpv22dVHlynJ7cvtxT6PGpcxLmPwRvHXPv3OV+6R+Btfl95/L+HttfZ1u3ZQZNjwgG0qeBf/Z2IDa8mt1+NVxc/mlzk2XmY8D+Sq2t7bYd/x73/seW6/oNle/q17lSd2t87o1sGqb9Lr769bvasDWAMNTF0+qrQniC8QWEBtA2Q0lODzCAbbxtw6M27iWn4glRB0Fi0JgiwKIrnFnW5y9yplQgIz+AOz78KzDu/Xa9p+vq2x/lWWrZ6sboHQP9lYMi+ZGxC5icygzXEN5DzXm1lhI2qcKUMoBVXlveKmlIbhrT1oOrNk21C1snbPCgW/el0Buth5hR2rYbSHxpNiT5KGovBV+y2dna+Lgd+lgOKu9nSJclOEucSU8wZ1PuPh0G8jtFMuNvlIVf7zCrCfetIm3vIay3QbOSAnYpqSG4DXOxvllZYdD4K4ObRjsLGKU5fsDDudncPmtuImGqoU52HaxUsb2KFEOEH5EcXZISfaSkuyAErZHOaOYxqwcr/zGGxDclOgtDyBWidtWubdXWbaD4KvUVrdsVwNdDbxrNfBVhODz2ha/v69xb9t5tRDcJkXXmNusIxD8//67vysBs9CxV/sS34Pb9+oOnDUKVKjWxqM1KNXAysEi4XSACwKUAYfb/Lt9sA3ArbYm1lqkDZa3+XWfrzR0Qlz8NAeA28pXwO13QrRSdVldTi1EcCwoO07IYLDOEBzKmsFAEhPWEFm3ZBXfdbRUqwjqoMxX7bzOzW6P1W5Hz5dCcLwvguAWMqwKHOYtbzt12vnybx6t0zkjQNXhLXPj6bWj0479BFSvU+ezbuLZ22zFpt7idWeDY/ZqFXPdNFHuUodgbYfUd10TZs3egMWptiO01C5fYSEdJNJ7u7o7+UOVkMmRWteVkWRN8gBzKzbXa8LRulhy/eDlVPfOQ5q/d/uYdcYUbmutnL9unV0NJzstOMlvw6seu3CzWBhx89/6UHNDevwn1nMe165cNfLWoivOlu1AcKWXjpRTYbA7Xi9xrE4n1ntFfhZkjiYAQFpUc83qrfC7gRD2NNQ13X4dYXs83R3q7O1t+uD2bdrc3KihhtuhgAz3P3euKzg/5ypr9KXdcmgrt7Y26aOHHzkIfre6yd7yPuwr3E/v9yqrtk3vd210R3fVNWBBuPUI11l3AOGwRnv+/HlljYLlNA6qWqmy5DgasaZaqmAWIsC6b9837xj9uA73h1ohoq1XWxQMNAJG+THWovtpVry1cD0bxnBjVLct8lT32wdpVbW9rGcIxmzxeE6o49qfKgePqyS/XLPLaeIA04DZ9qARX1SJKxnRG+AtymxYluAlFiX6qr27YWFShj2n/sY7ltHElqLwBkCHUhzwHOCb8F1Ze3hLiR3QruIf10Zy+68xgQJmPQkGWbdV+8wLrHQzppDoUhaqbEJcKk2NDjQuUD1VGGAgA3k/3MtbHvGHiARCKsqAitzFLLwfUdE37GS0jJWdjLteGrC+WsjEhWaggH9WaxT1CRd7FIDwXrZH/ewl9QvA8BOKaSTJMnnowR2/DSxVw9IeAF3oo2lVmK3X/arrXWihNf7q93kgDs8gvNTC8TL21W2zq4GuBroauOoaUAgO0akmP9dcfFddlmXjxWXKdU7g59mwLGpffP7nLz+LBc4om0Dwl3t7DMGTniSn1IDXwtW2DdSYrf6VC4iGnC1H6hd8upGs0qqkFYCrJ6ICbvytim6Fx7UFRcr+3djPrPK1VeKsiqohuAuADNhpq2y/MzEPGmNZHJPaoeAYwjCSqfrr6wSFPabrYyChLbA+f3znl3tdAD7rgpxVhzgG9ZzU+mmD3YuunUUdnmVuJi3jrOBsmbqZdf78/et1qx1Ma2+zTFkvYpmZcE3HSGYs4BxRnFLGTmhdHdepLY7WB54XlUeog6SNYzVqYPOUmFkds22pzpe1/RqVTTc6nia5IT+dtJPTUFWrskkq07FrV051v0Rnp/rK7ajujNuf+N4oVD9sS+Opy4CnncJb7D3FxieKJEkw/sbvRZZRjmS0yF1QaHfOqa0N3Fbwfs66hZeRFzxxtIMZ8k4xpdpNIFBlk4PgOkrICjH2vJZ6UjV4XZ9uO65DLZotWO4E7DsfYJZQHBEGT1Ebos1TJCAKPPzWmCoshLq6VtC5rWYXmQPEVthLP+lxIszr13dpbTAQSOIR7ArYmB6o6d6fl9mba8meRYXgD6EE/+6/ZnVkNZ35Im72bhtXVgMX0RZdWWG7Hb13NaBxVNtsRwXhmijTKsJVCGIrRIE61tvf32dFOAbsEYcuC8ItXFcArveI+oMDQO3u7lZWaFZtg/IsEjG0ncS567TNvtKZSBr/+HOXePRVm2kowmXWHtpWxOGBgnBXmEa8WMHfeuC0bjJmUV9pIerW1QFmty2BzVhXPLbFbkTgNCebdKpusShBwkrx5y6cl7cmsCwDl7ASALxaB1YoAODqB459YH8CvNHGV+VqyJ5rH27Hik2Y5gB45ZXtWucKKnsOKbOjumayb1Z01/pyrg2ktXGQG7A7CgOKQ6I4RKJrDKATxRHOHQa8S4QVhOUYoMPiDzFSzqENt/l5ERAmaeY54ieX86bA90QpfudlEIfgd1dXNd+fIQ9xpW4oweWgGa+zNUpOQZlSWIwpLE6pB0V4+oL6+Usa5PvUK0/YGiV0HuFcfp6EVkcXdQy80ujCys/FRbDB32AHwVeu4m6Frga6Guhq4JVqwEJwxHEA4Yjj3qZ/q7Yhfmy4CGD7x2pjU8vufEGI7scXaLTUnUDwyWRS2mB3EcBsK5h+h8KwzyGy1k/r5JOs4k5Tmjo1t6q6AbxVCa6J+DRYtwkIBbrJtnV646IK9CvJ7yxwwOpoV/0uCnX5TT63bcf+1nYC9DtctOpbDnAKWLOzc40huEwn1WSYEkrZi8R6fvsXjx6LD6BX7dDPG5Vpu8BVCY1jaVPD+9fOrPKsWs624531MPDh+Ky603Ns32dtUwc0dKqyTVR11Q+lWei6UtSaAjXArAfLXyXE1mnbagPDM0j6fb6uVYWsHo31uyuQ3ldqytFCvNsguNyijmZW21B4XENod9O6jpDzP3cAXAEw35cKUM3UXnfjNXRJ1TQR0WlRCA/2kvhdOTpsQ1SRVjhFUeEUVYXCadf9ZI0SVHUmAS72y88012EXmIv8C30aJH0ekGTrmfGIiuMjCscjSrKcYi6Dc790ZeDkUe6YpKsts0ngH8/lLDLuJfJxuLLEQURx1BOFNnqN8NNHZ46X44qXswVAHcfcGy3xAtzGOui94jfpnfKriPCKqIh7VCKBWh+vhIJ+QmUUUY5p6mgnqplBKCemqANyi31JnfPLwHH9kn83d4EbPADYiHsxz2hCIucqz4N2WrmzCVWjmXnDO+OhAPnngfe6MPVNhT2zHcrmBj188JB+9bvfpQ8++KBaYPWhpat+gnT7W6YGXrWNWmbbb3KZeW3+myzXV3nfbSBcrVEgooDFCZTgeAGIo1Oknt9tYgDN34KO08HBAQsxNL7WeGdeB8b+ZjsSmrgbeUAAwZEoE5+tEtO/vl4VnlXrafhgL5AqLpd2UB/d0mI14w00KdJEurw/mv8o7jmLFDfwjbbTtSW2OdCGgevBAP76Oa+thzTiteK4BtFsZcLQOxZlNgNrVXf3icE2W5g4wI3fQoBwXc69E8A3FN6i7naRiVGSO8BezbhSmy+UEZVwPupzv5xrvyplvYPezTVr/fa5+7aqjjr6ZBsT1IgAjxQAACAASURBVAxANyA357gpKeL4hCiJESYE/I7XoBfQWhLSIAlo0AspiQNKesiJIy8ONTQIA9zOS0pT9DvxEsCdFQFleUBZWtA0gyCpoFFa0DAjGmclTbKSpjmWCymHcpzPkQ5U6GCGPTqF4FWg4C4NN3OO65exOvt/h8WEIgbhB6wGT7JnlACEI2EmTSiqPMK9kfpaI34pj8RXAReXUpDX2Ghnh/Ialdet2tVAVwNvfQ28KgS/6uf7ov29iiBimdjU57LKI9tY9pyTLRC8nLPHNiBsFd6+PYKv7rYJK1XhrZ7eCsBt4spZRRH2VQebNpGlLWMd/zZBtgb+NtKzyWzOgW5VtHsQ3G7fB+HNGN0NBrjpqepfDhUKOg5QzwoAryG4D7Qb4deCpKFLjHicj1W9xD/zBhX0N5wz9ZqcZQnTdhwXDcNXfYLN2v+iG1ivG01yqv7zdorxqmV53eXbIFulUmrZeNUVsX01czetUh7rXYrPqFedPWKtOGy9ViG+L8v1FGPNc9GC6KFidv+wrELUaj13zwIo50FIeRhRESKRlLPxgDcotlElBNXOsyqeBIiy7IiVU06pXBYUZTkl0ymtTaa0PplSL4MHZFUYKsKQ0l5M0zimSS+mLBIFtwJy6VIJfBU4LS8+jkoxHnBeBcm1kFCfITim9eZEZ2cU7e9RcnpG62lG/QIdSdZGOyDvvCldmRj2ihCbITjAN6RSCvJ5XajOw5jiKOay8X6KXJTmDPxNNx+guydSLBwrXgDhIuEShTemmONvhuRRLBA86VHZT4gGCb+XcUw5bwPnRSA6g3SUIY4Zkst2RXnO6nCG4zVc4Fq3UrKqadBBRPUBb05DUIChdc9LO4V71eGvbiQzub5xKUrnv5/0aGtzkx5++CF955NfrSB4B8BXeZq83ct+VSD4udjo7T4t723p2kC4xsqIuQCzfUW4HYy31ysLUbKMvcWhCAcMx2c/blmms+HHcxiYVQiFWBYwHKIOnUEqj9X6oXnVELy6nnnAWycPCerVuAFlimKIUGS2lbTFcmlV4hMzMlrD7zrBogBvZy1SJbEUdTdaZ0BVtidxCm327nb2JuLdLUrvPBgIBK9AuNiaYHmxRcF2nMKb8bHZL+/fAVu/jdQ7RWFxFRtog6mtlbR1VXPvh16N9erbz2/r6qZTlNrcYrO62wHvsKQ4KqkXEiGUSCK8B/zejwMB3klAfQfB1/sCwgHH+zHszgSAQyXuQgLh+haCZwWlDoQDbmcA3XgBhDMEL+nMvfB57F7TjGgKaI4XgHilDpdAw6r7JSzUAAQfXU040YDkU0GsmrMiPC5OBISnz8QnPD+gHqxRkEyTxCO86Yc+L5p//cffMn2e19/L5W6hg+CXW7/d1rsa6GrgzdbA+w7BZ7PeZmTRttwsLo0zprMSl2Si8yG4hbx2qiYCaQ3OZ9mWIABXWC6gp6gSSlqIPgskn4PSFflQhbZTdXhq7iYQb6q4q0taYxYH5aoySPTsRKdiZcAAzyjDNcBuQL4Wtbg9ZltXmkgQjbgm6pGTVd9wbZ3vRR3ytt/9i2fWRTFvXXt+UEKcVzu9VlT52nloUZl4oN3vIF3VY+Z1IbgqqwDBdfBG6+aqjuFt2A/At01Mi+uhuq4azy53TbvzL9diDSWRmEo7zXhnRusSWNXXiIPG7CVdz8yw9SDaK9sxCygPQ8p6CaXr65QnfSowrxb3WM4poDDHtlIta/Ir7sfkBU+TjtYGAmQdpA6KgvrDEW0eHNON/QO6u7dPW8MhRU4tjS7MtN+j4dYGHW+u0+HmGo0Af83xNsrs5uxK0kXzjHLwAGWoLKnQQSoKSs7OaOPFHm2dnNH2JKP1HJOmA9cl1meUPq/qvTFPRsPACnFVgYsSXKdJq/qarVIY3Ov0Xun6cTcfJ8CBa3a0dNYoApHR6Q0EtrsXBvc4qReAeRxRGUeU92KG4sGgL0A86VGOV88B8n6fyiTh5XgdpyznbVROmlJsnlbuYHmtNxMpnw4squK+ej6549BnQfVM0IevgR72OSVfW/MWYuUjfMc/vP8hfec736Fbt2+/DbdnV4ZLqIFFbe8l7PLSN+nfA5cBRi5jm5deMW94Bz4IV6tAxB1QcwOEP3v2rFKFA24r2G60Ma5dQVsN+A3lOGA4Pvs2KovOk/2dB3HDkAe+NVHmzZs32Z8XfytUnhfnzdqff59V8NwdWCO8OKcEB8itW4LGrDQ30Im2CU9xncWGAWe8MGuI98VBhqlF/U58ykRxzjOV3MvBbgbeDKtryG09vNXGRPy9E8/ju/b8VnW3eHmrctzNuKpAbDXsXcNZU2ZusasZU04I1DwoCpwavInApY2zbaWNqlx2Ef5K28Ma/hp7NR50LykG8IaFSUzUcyrvASu7idb4FdB6Eonau4eXwG+owLE8v6KAgTm2I7FFNWZdl8GFlQgdWf2dF5RmogaXF3zyy0oZnhYBTfKARlnJqvCzSU7Hw4xOxzmdjQsaTonGaUBYLi+dVY2eCwu+TdRZTTRTCF7NJ0Q8BbHEmOL8lHr5AVujJAzD9ygpAcJHFAKWV7MF6xpu9Wa7wOfTovv+And14ZvqIPiFV2m3wa4Guhp4i2qgDYK/SU/wV20v/LjO386iv/24Vv+2sbJuQ+PTJQE4NuXsUMZjRlRt0FpV2m3+3VblbT8j8NZA0xZm1YP1AWwVftkEbw6CW1sTBW7NdxtJ18ly/H3wOo7VWVuHdig/G5Bb73PreY76EC9wmYppRy1e5/4TJUsdxPqf9TzY87FM594/bpxXnGsck+1MnQNL3sEs+/vr1MFlrKuDGThmdCB1CjKO/asIwdUTHPe4Dghw96ny5xS4KqrnSlblVFjS0VJVFXdC3T2AX+zMAnu9Yhn74Kt7aqrkNt21IGClcdof0GRzi7LBgIEq/oUZOhtUKZrRq+L94Duon/F7FFG8tk4hQKyQdwrynAanQ7r2fI8+ePaSPn72jK6fnFKPrUMAZEMarQ/o8MY12r+2TS+2N+gMFiAt//h6yl2SS+NVLjUj/1SDDNsWqLHjsqD14Ziu7x/StdMRbU8zWk+hTM8oQs/PrQnFOxTaOexIuPIdxHYWLmGeU1QUDO/5V/iNQ2UGyOymT2u3mdVMBZbH/uXJi85eFgSsXeK9OqgA+xTUK44YmvIYvqt8QDIVm/cT4rxAAiYQHPYoAN4FQ/Ae5WyZ0qfCQfDcqcIZhkcxD2ykvB2ozAHVpYddRk1bFrZm4Zeo01EAThjKFaswQz4r866FXe4bTZBWnQ/7Qa5rKPUBwe/fv0/f/va36dat2+b8XcaTqNvmm6qBZdrJN1W219nvCoHiyrv5KraNK1fSjBW07mzsbRXh8AUHCH/y5AnhM+IS/N5W5zpzC7BcFeFotzWxpm27Z5Xfh+Da0UC7bBNlqi3KIhA+szNlnsmuIeS20KBt09Dr4LHaodTtXZWbQe0MXSwiM4rqOANrYvYS7MA4xlA1NxIscv4JfSGhJD67xJKabJKtSepklOrhXbKHt/p614ksBYIrKFcvcLU1ceC7UpS7JNsqImgM0Lo/lL76Em6TfPp8ngpYo1UYW6vZnHpn9VZBWZOEUq1MFEizN7f4d7OtCZr3EArvsrI1gY0JlNxQeK/1Q1rrw97EQfB+5AB46FTh4vmtHuCcCNMN4quYvS65i1RUW1F5gTvwnWOwoxQIjs+cCgW2JyGlZUDTgtgOZTjJ6XSU0ckI7zmdjks6mZQOhoc0ZasUvETZL8p/idL0n4XgtT5cJVQCwqNyzDYovXSfetMnlGTPqZ/vOWuUKUWcLFPr/nKV4FW527wHL+ohdsnb6SD4JVdwt/muBroaeKM1gDgJsRpy8L0NnuBvGoK38U2b58ZnnEv22wSC7714USJx5XSaMtxMM3n3fbutfYnu3Fd4KxhtQjG5lixQbQu+235vBvYKetu8uiUwqZZXwOTUlo39qdrbZY5XRaaqIDV80eibt+ltZ+6xqPLdTUlFh0NBONZTxYxVwiros1B+3giK3zHR45sF6/0REvzNPs7G+1zv+FmKHD3X1sddleBtkLvtIpx1YS6zbNs1ZZ9Sy9ykdj/LLK/TinEv+Ar4r2JHX4/Z3vf23qquA8n2M/dfG4Rpu66XfJjJtQwIHkY0Tfo02linFFAV5SgKClOxMIGtByfFAgQHsGXQXQgEB5TvJxRGQLkywgYl9uD0jK4936cPXuzRxy/26frZkBL2fxTrldPNdXr5wU16ubtDLzcGNISkqaUCbL0tvv6gMSupX5a0M03p9nBMO5OU1rKS+qMJ9Y5OKBpN+NjQgYfiHcrq6WBAOeAxEkdxgsuSoiyjaDyheJpSD8cJ5T3qKo4pA4iOoWRzwMGB/zBNKYYNTC4wHvWYhgGNg5BhOHursw+5lDMhoqQk6kNs7/zTtVMowF39WaDEFw9xVnlz8kzxEZe/RT1e9MRTPO/3+bhSfAeFvVOSFwDpTjUOuI7zFsQ9tlYBKOfjw+wVKhna85wVVwa+NNE/1fk+CsgdDOFym2ngfK2qRUsQsCf45vom3b9/j77FEPxWB8HfaMh4eTtf5flzeaW4+C13EPzi6/SitqiD7/4MTE3MDaANCA6P8JcvX1ae3zYmsTAd8QssVdCZgr94W06XWe2R3aYfR0LMARCuiTI3NzddrhunrjYVoveRxNPGf0NnC9rK87y5eXH3uxPc1nlCnEJX80Rw/guNa3UOj7M8UUU3rMqgGgYY7/USCsOYZxBViSrZcxv+3S75ZOg+hwKxBWjDxgSQGzFGQhl7ekPprTYmYoXC4Jvf1a8braVLHM0+4UbdfW5k1qsUg0qreL0aPTdgtnEhuhli/J0FrLKigmWLxtWiA3OwxLu7YHW32Jg4axIotwG4e2pZAi9vAdzi5S0AHFYn7PUNz2/29BZ1t7wHFDuAjvPHzbCOVxvBhC25C8yMsEI93/EecDgk+aPkHKsynJNllvLimWWlqMXhCz6BLcq0pJNxTodnOR241+mYaJwDhkeUlzifCsJ1cEZmwnH5TD4WlyBH5o8F4hEel1OK82OKnRq8DxheHFBSDimmqbsiat/2y253FsefF/U0u/jtdBD84uu022JXA10NvPkaUEHr2wLBX7edsHGfrV1/u4v+1nUtI21ER57rxJLtp0DwH/3zP5es8GUIPqU0y1hZoi9NXKnKFAsj9YTNunTa6P0sUOt/fx40q2+dWHA0l5cwaSEEb1iXOAji1N/i36sBuoZa7Yky28pq982dF2cBY1X02Kp6KFsIbk+YNXjnozIq70UXpA9m7bnyvXIUgltLE92fPZ8K6FXdbhOZzlp3Eexe9HsV4DfsNOpSzbqxXvcR5tevtf9QBbx2UL+KELytfv06W/LhM/NU2Wt25fOJjiYAaL9P2cYGq4yhBC4BwWHdAlV0LP7VDIHYKqSkEOpodIqhcopVRewgeFmKHcr+Ed3cP6J7B8e0MxyyLzg8tLOypOP1dXr+wQ3a29mig0FCY1afnx8F0EGV5a6dknplQWt5TrvTlO5OUtrJCuqVAfUAwfcOKRyOKITMCcc86FO2tUHT3W1K1/oMrdkuBsc3HFN0cES9kzMajKesCM+jmLL1Ncp2tylbG1AGKI0Kh8J9PKHg+ISS4YjWpujAFZRFEU37CY3W1ygFjFa1OSA4BvfwygtKsoziDIrznOsUdQQpFs4BEnOq4qnyVHcnWZ0xoawqkdgyjhl6Qx1eJDFlPgTH9zi/AP5Jj8LBAD1tKiK8IlaeszUObFycOh7XRhDLDASBHs4zvvInlynvrO7ibKXy/OUBEwXlAZJ0JbS5sUH37zkl+O0Ogq98r74jK7zu8+xtPcwOgr+tZ8bFnk5MYfPu6AwsqIMAvwHBnz59yjYp6vntdxLwN2I2gG/1Fse7ztj042y/VtoguC6D5yhAOFTg169fZxhuE2Xae4fjWBO327lPVbxnPzSaTw/wajJoY1EhoWJtuVaF9epywvl38IKqF0kTASgjinpI7N2joALcArYFaKuFSUJl6JTf+k5IaJm4BJYCwsUSRVTdMqgs/uBiPVZ7S9dAX9NbuwNnoKqJt2tdsYl8G8YZ3D61QHDtvUiN6PwuuxVJLi17EEU35w9xftsR7EwCWJLAw7t06m4ovAMaxCEDbc55nYTO0kS9vJH+owbg8PHuAXQ78A3FuI6F16DdnTfv/Pl9gIYYnk+zUYPzdVWdaOkHFlCAA4KXlLIyXCxTFIJrJFKUzgs8IxpOCzoaAoRntHeS0eEwp5NxSWfTkMZ5RGkRsaKc577xoEYd5jUhuLPWRCm5nguKSsysG1GUHVIvfUH96SPqZy+oXx5RXA4pooxN38SOTo7W7+dcZFu0qC/5Nj8dOwj+Np+drmxdDXQ18Ko18DZB8ItoI5aB4G37mfWdjW9tH6atbVyivRQI/r//r/9bKcqInPIi54RuvjVKG31f5eBsIH0ebhvlhlVxzPDiVusTvchk2y7+ZXFi5ebt1AL19l2aeAnGrQrarafJc3jb1hbFLGvrQj8z6E4zsYHhpH0CfVCXCMS0I4M6A3xWIG3tIJrHA1XEAimtucuWWda/YJYNsOxyFoSrJYq92XXZeZB7WQD+qg+R11nPv/FwjOg8osOox6vnfFZi0NfZf7fu69UA25nEPeqtr9Fga5viJFGzEAdg0XcR72q9H7QbKgmNasVv1ZGEJck0o/5oRBunQ9o5OaXB2ZCi0YgKeMRPUzruxfTs+g4dbqzTqBdRijm9Ok/WHZIOnvierLOOGJ1EgPbNyZiuD8f0wXBC2/ACj3sUpxn1Do5ZCR7mJQVIPrmzTdntGzR5cIcmO5s0gTUKHiHoVB0eU/jpF9R/9pI2T4dso5JioODWdcq/9oCy69doyt7bJFD98IjKLx5R8nKfts9G1IOyaq1P091rNLn3AU23N9l2BhAZXUFA9V5WUDydMnAPJxMKpynRdMJ1VI4nROMpBQDkSOrJNi9QmAukt919eT5AHS4KcVGMO1itdiiYxcKq8YhyWK3AGiWJedADsBzvUJGz9ziU44DjMBpNehQNBhQN+hQlfbZn4fUjwHJRuONvVY7zIIJ6w1YDclitR5vr8AS/T9/55Dt0+3Znh/J6d+7bu/YybevbW/rZJesg+Nt/1rTNsIpw3+cbEBwJM1UR7lu12W0gltGptXi3iTVt/Glrpm2Q28Z5migTKnBAcMBwgHBri6JAT+PuCoCb3MV1uGum4Lg4XPy4nVbZxfuC1KvWu2pupX9Q65vFuotbKaJK3R0T7EsAtoMwoTBOKIgGRFGf8nDAySoZhBNAuNibiJ83VN1o99TORIG3qr6duzNsV7RVUz9xjQNcm6x9DGfI5oqsRNvYotn17MC6nanEy+gxux+0U+QoucBYgbOSMBsKb3khYSUU3qzchrIb9iU9SUy5gbzWPc5tXf1ee3cHkrCSvbthjSKWKOzjzXGWS7+CuMJMDgSAl7OnFiAomMsvZMlyfViKhcWardE/cws5CO6GWngpTpLOXuHiDZ7mJEC8qBNtcz4apw6HMhw2KWeTki1SDk8Bw1PaP83pYEQ0TENKi5hyp+zngQ1VoDWU4EakxfUuIDwsUgbhcXpAyfQJ9bOn1M+fU1IcU0xjCilzs+uayWXbhCGL2qWLABhv6xOyg+Bv65npytXVQFcDr1MD8yD4m/IEX6UtWbZd8re5aB8+d6v4zQxOuohFunMkEPy//uVf8v5ZMalTFc0o9KITOutgLOxeBMHt7xKntSuw9Tc/YFdhSL2eCbctTHcLnoPgqlAxVikCweuM8tqZkHf3vQPcRZ6x2iZ3ikcphyTv5CDcDSz4ELztRLYFPHq8iy4w7WzYd//8zbo45m3bnktVs6Iz5ivBF5XT73gvczyLrj/7e9v25tXnvM4e1tOEmFY1ZTuVi27cVcreLfv6NYBZFgiQ0Qnf2t6hpN933cO6x6h+5Xwtus51pccyHTV9RrB6HF7aWUa96ZT6ozHF4zEFgOCjMU1HYzqhgp73EzpJYkqdxcdFQPDBdEpbp2d08/SM7p6MGIJHvR7FeU7x6YjCacYqdkoAwbcou3WDpvc/oMm1bZr2oIYWWEz7RxT87DNKnr5gkA9t2mRzg7J7H1DxK9+k9PYNGkM9DSsTDOS92KPixz+j5MkzunZ8xlYn+dYmZXdu0+QbH9H0xi5NneUIK8mKgmIo6ScpBaMxBZMxhdMpBZMJ0WhM4ekZRUcn1BtOqOe8yaHA504kesd4RrJqHIopWNC4l7NbYXWctk28uIBygAZ4obMPOuA3YDbKBSguUjVJxMne4wLBw0GfVeNhX5TjsIKRVywvpyAX//GQAljjqHWLs3Xp9RPa2Nikex9+SN/+RBJjVoK817+Muy28RTVw0W3U23JoHQR/W87E/HK0gXC1Z7OKcNijQBFuPb/9uBrxDGzd4BEOWxT1E1dw7sfXbX/b+0GvIQBvtLtbW1uERJl4x99oj2286UNwhZmukW46gOtzvnqwim2Isl1Zh+dyCUp1diOaVBIqb8DvgqG1syVRmA3rkqhP8O+G5QlFgOB9KqMBFSFmUfUJqadLEs9vvCsA1/1xmu3Kw9upg40NXC3QdqpeaeUkLHAVUZuTuPwZbhmjBa5tYCpNjELuGiLrHrTKGLqyvYhTeTtAzX7bgViRwJoE9ia9qOCklFB4A34jgSXg91ovpHVOYCnK7qTnLE0Avdm7W6C3G6eWWXXYnybTViyvA/Em8WZVD5WSnUfD3VRfd44V+LvjbtSVcdOpMLqB4FIPUk8A3AgtUrZGKWmaQfAlE73wWz15wCXgLgNKMyTIBAjP6OBkSi9PMnp+UtDhkOgsDWmSw8UblmtqcQOvdY1K5H6u8lRV5cegP6zoUoqyE4rT59RPn1E/fUz9Yp+S8pSickLIscIgny+JZq4nueSbKvFZT4/3uW/SQfB3o+3qStnVQFcDq9XA2wbBV21HluGIfly5aB8ax2osrO3gvD7Mku2kg+B/9VdVLFrrEOTE6QmZFxxbQGpP9zwIbg/aHqDdTxsIbwQXRr2t38s6LthsRMtuZL5KlqPT1aytiqq/YRZb+46rMp5V8i6pHWA3XgV/lwsMduuIQljSsemggj1eqwS3J9HvXPgXxqyT6nd07HJ2mxYGz9qvDbL0XLadRwB/mwDVv83bboS2C/YiAcOsbfn16pe17QbU71R1ZRVTWt+247jaY65b+rJqQKdmQ5W2ubVFCdS+rjMh17bbc9UxaXQf69+N2ojXczAWsDdkmw95FbCQGo3odDyml5MxDfNMFMwNbbN2imSGzTJKcN5CWdLaeEK7R8d0++iUHpyM6BqgN9TX6ChlOcNiUU3DDzyhbH1AKVTaG+us3AYEDqGIPhtR+egphQdH1J9MKejFrOpOP7xL2S9/gya3rjMEx4AdfMDDZy+o+OcfUfLlE9o+HVIvjKjY3eXlJ7/0NZrc3KUxlNN8nPLsk2SaJZVZRkjCiXqCkr0/TWlwdEIbT17Q4PCEetOUk25mROzzPen3KKWS0smUaJqyyj3iVy7vgOauYyhKNtW8OXjukm9yok5X9wwnVEUe1d7j4jcu/uNso4IX4Hi/T8Fgjd8xoMDKcajr+wLM8R3AOkPyXkwRZhrsbNOdBw/oX33723Tj9u2WS9pvTS/rqu+2e5k1cJFt1GWWc9VtdxB81Rp7M8trvGGTrSP+0mTdUHQjQSYgOBTh8AsH3G5L3q0CBoBwVYTDGgXb8uPttpi/GR86JTbaI5fgem1tja7t7NCOeyEJvFqPcTvFuaYr00GHRbUNFhBaa7idMQiLUbCu4tVQrC/cd6rMhnUJ0jOzJ3coViYA2vw5FOsSwiuChYl8L8shF4X6f0PRXQNvAeoK2mu8K092OR5pkmQZ/VeplTVBePWLaRO011XB7Xp7fHQ16/YuvErCUympawAtiZsZdkcFK7xhacKQG+ruBGpvAdxIVAk/byi8ofSGCpy9u2FhEgWUQNUNWO5U3QK8ca4FdvNRs0DfeHlXw9MtZnCqQ2AVeLNt1HNe9Tlc/Z7rV5y7BQGJ9SSY68iY0fGsLqMIBwQXn3AowrW/6K6nUs63LB/QNC9pNC3YJ/zZUUbPjzN6cVLQCSa2FTFlAOGcCtwlg285b1XiTHWCBwjPRxSrLQogeP6c+sUB9YozCssMZjr1tbTCjOA384S6+r12EPzq67zbY1cDXQ1cXQ0gTvITY74JJfgsvjhLXKr9pXlczdbiLH7sL+M7L6ibxqJyLDhjf0NEvxf81/8iEJxVeTP67X5F+AX3D3gVAK7B9izobX+Xz1YpLgWuwbdC7VpJXgVWntVKs4x2G87KRFXepdiZsF0MwHcFwvXvnKG3nHzxorOJNCVIln9YxlqhtAHrWZ3TWd/752IZCK5l8be5zCgO9qeJU9n+ZcY/H9ov+nvexboMiFgEwZfZhn8d46ED1RQeRrZTieU6CH51DcKye1I1GpRomxublABkVuosUVtpn9NX7lZ90dadyaRl63CCv/NpSuPhGXutHuI6gfJZZEiNrViQscx1w8kmy4I2RiO6sXdEdxwER4JMtQ+pniqsRgooh5UH1NzORzsYJGyTEkARPU0pPziiYDhipXeZJJTCO/yDW5R+9CGl13dp0pPkXfD/Dl7sUf7jn1LvyTPawDpJn4rbtyh78CFNfuljGgOCI0GmTDquvTHds5l91qGfAwAfDmnzxQHt/OIxre8fcnJOdPEmSUzjjTUa7W7TFAk9pymVgODTlKLJlOLxlOLhmJLTM4qnE7ZRgUpK7lEHuTHtHDIvtlSRufUWINTPXpccE6rx6hWw0hve40GSUNSHOhwWKTzvu4LgQX/AtipF3HN126Nwa4P6N67T7W9+g775679Ou/fu+cJ/89Rf9urtlnsba2CZduNtLPeiMnUQfFENvR2/a0ziJ6PXGAxAG4pw+IM/e/aMQ7Qs3wAAIABJREFUPcLxtyrC/aPAdjC4f3Z2xrENlgU0l5mMdTznx/y6HdvJEQgqCm185kSZa2uVLcrm1iYPRMeQDjvLZp116iLiZvEa+bQdmGTYDNUtlNmA1ZjHpN7bztbEKbzJg98CuyWBJUPwsMcv2KAUeLFaXCxNxL/b2aZUCRC1lfVGz12p6+6SN5huj2pGYFHPbKpnqdmYRCC44nbXrqmyG+8Mp2FnIsruynsbiSvxdwwPbwDwkiH3el/9u917ElXJK9njOxYPcGyPIbqzMGFHcxUN2GNhoY8qljXMEkW0jYCqOnLHowlM/fir7iXVlXd+meoqlA+8gFwnNghx3/AioqsWa5SsAADXF/pv8r30KTVBqRMxIK5iv3Cis0nBavAXxyk9PUxp76yk42lAoyyilBNmRhUGrwcvdJC+PociOy8oLGFjh7wy+5SkT9kWZZDBFgX+4FMG4dXAgMtd83Y8jd6OUnQQ/O04D10puhroauByagDxF/gT4jO8EKtdNQSfFwMugs+zmLCtrUUAXPffBuK1/7KoHAvOjkDw/6IQXJvdFhI+C3rbA2377MNwjltavL71ex+Ety/fhODN/a4CwevtwN5E/cBFcZO7TkHGn2vlN36TRHuqEFforYEXB4asdtHIsTmFTU+ewnAO46xHsfdZf7fLLXvbzevAzwLws7ZtOz/oMKHzhfdFy9tjm3WsVWjbonpYBLfnrevXnf27rdz+jYtjxLRhdBjR6VT7F1X0+ssve1665S6nBqA8u3btGk/H3ljfoARzeNXTmXcpjpHyqf6n3Nrvr9ZdX6v60vUDmk4mdHpywhD85PSEJtNp64HhOlEl3zJe8oDIgNVbZ0O6vXdAHxyd0r2zCW2l2jniJ6Mch0u4Jf1BwGEo20T9XJlyYnZKmsIckxOBsqoZyTC3NijbvUb55iYVawO2EIFyrzw+oeyLLynY26f+dErR+jrRh/cpe/ghjb/+kKbXd2gKCG76n6pPUwgNtTpsUOJnL2jjyye0++mXtLZ/xArxLElouL1F4w9uUvrxh5Re22GIj2cp5iLDUzwejSnZP6T+o6fUPzymXiblx2Akjg2AH91wAJ0yQ9IpSXCqAF7PtqIUqTE5/7BQEXWhoy7YHpJmhmIfg+1zMk0o4OF9DuU43hWY72xTcuc23fzuJ/SN/+Hf0+43v85e4lz/zuPcV7tdzhXfbfWya6CD4KvX8KzgefUtdWvwc8vFzNp2aJJ6xCQKtNFRghL88ePH/I64BSDcj8t1AF+t3rSDpTHOrJjePxPNzodAcMS0mOm4vr5Ou7u73BZvb4s1CrdTGLSscu3oFmsFtaq7WVXtfLwZUkPVHa1REThFd4gZXgDcfcr4XSG3S2bJgFuSVgKes1oXsN69WFXuBo+lTXBWK413P0o4fy3OG0hvDLabwCKoRtKdgMdZl1RG1y5KqYYA2GJESiie2yVbk4h/N6xKROUNyA0rk0Evqn7rs4VJSX0ouqHyZgsUJKsEOA/EzgR5itTWZIaq24oHpBZcf6mKQbRuAMF1QKBZX/V1VWmuGgvUkVk9tDAXgisAr6TWdSX7cZxcc1B+CwiHCjxNIWzCi13YajV/qRBczgAsU+AjPpyUnDQTIPzZcUbPjnM6HBGNih77hOMM1Xpw3R6EE1ZZxtEHBVB7FxOK8hNKspeUZM9okCJR5h4lSJJZTqtItU58qjB9vlzjq/DE7CD4V+Esd8fY1cBXuwasElxzuCxbIxfFpnxeuyyPW7T/WQCc40Qv3rXbmicSVh5iY+YF9fU3QRD8XvBXf/WX1QRzXWEWxV8FetuCtB2wD8gXgfb6d7UyqS1L/HL7nbDz+6p9ulXZzaCqVLsCheCwOhG7E/b7dlnHZVlVm4sy0QdpfLG0wG09UfPAtz3Rsz63ndxlL1C7rq/QXuY3dMIwKuVD8GbHqAn37QXqH7v/26Ib3T/ORaCi7Rj9ddqueUBwTDUG5LT2Lx0EX3SG3szvmI6NxFyA4OiIJ1BBWwjOkLIuWwW5q35FswPH3SD3myZAsuqv8WhMh4cHPEo7Gg55oOR8F06eNWqDsgwggi92UhS0PRrTnX3YoZzQzZMhbSDxJD+tpRNae5rXxxSyoqm2YtIuq6X+DHldAsl8AKVzn0rYfqC+YBEyGVO2t0/B2SnbowSA4Hc/oOz+XZo+uEvptW1K45hheoDlAYk1kWUQshoM1jGA6MHPP6O1X3xJ1wGzj09ZBQ7LltG9uzR5eI+mX3tI2Y1dKiJ0JCGvzymE7/rRCXuSD37+GQ1eQjGVMeye4hk9GFBw4xrl/YQmsKCBZUpWUAgrFkD0NKVgKsk5Y3yHXq77pyBcILh+WSfoYh9OB8rZc5x9x8VqhUF5HFO8s0PxvTt08998n772H/8D7Xzrlyl3CTyh8JN/tvP7Zu6Hbq+vXwOL2pbX38PVb2Fem38RpVnmGXcR+/kqbcPGsDZBOWIwdJYAsQG+VQ2Od7RLOnjftj5iOKyHDhZg+GikM97q56U+y3xtTDNeEgiujWU/SWhre5t2dq7R9Rs3OH9CFMsgowBJGYB0aFfgtEs4CTsTCqH0drYkla3Jmqi6GXj3iUIkr0QiSySudPC7WleU4vDzZk9wxsh1+ao2/bzWurbX8GZzzbvW7ECrrx3XwdBzg+4Kv1E69dJ2E5wApSW5JJJWSrJJAGy8oOwG3B4w9BYIvgarE1Z6A4CH1I9hbSL2JlCFYxsxkmA6T3BJUln3W2qbOJOp1LRhEmfUzZock2vfLODnZk9qw0e1y0PwZdpOo/xW6D7HNoRLy302orwsBYTDGzwTn3BMgIDqm69LV353QVcgHIrw0aSkwyH8wVN6vD9la5TDSUTDDPlUahBuxRbN/Ohab7kD4UPq5UeUwB98+iWrwfv5EfXKkYs81CfdTGhsrd2v0pMQLnV9nm2COB+vJEkqr/SvVk10R9vVQFcD72sNvK8Q3OexEpohhnTznxrW0oa4mGX8c+73aRZBeLe+QPC//Mu/WBqCc3jiRcNt8LoNls8i/9phmg3BJSjS3fJyzldweXBeA3MOhljtXfJUep0GympvVn2L+lvLZaeh2rKe7wTISWTfPLxHEYUAQoAnBob7J3weENYT7Z/gVWH3MopwLZe9uGZ1lq2q1S7vQ3D/WBdduMs+zJYBE7PKovuYdZPY7wHB4bGpU1EU+ncQfNkzdbXLAXzfuHGDA2QAcUzPrq5rf1pp9Xezu1Zd876pifOerq4fIhqenbHq7uT4mKaTKT872tCn9QJf9HBGVwyTa5HS81qa073hmG4eHtPmiz1aOxtRD1Yjav9B8qwx/VWnRjIItkWuxp09htZ4AWBb9XjIUJmmEwoAkMtCPLG3tym/fo2yW9cp39lmJTmtr1GwsU40GFCR9Nhfu4xicUjFLJHHz6j8f/+J+p9/SdeOkQwqpUkY0fT2Tcq+9Us0/fgBjW/doHRzg6em87nC8Z2cUvzkOSWff0lrP/2U+nv7lMCDnYjGYUzZzesU/tLHlN++wZ7iUHYjcWkwnhCdDik4PKbw5T7Fh8c0QFJOo9CvrGOgStRrQD3NGcXU10Pd1Rdgzs9q+N9ubVJ89w7t/uA36OP//B9p+zvf5oSaoix3iq1Z3mJXe0t0e3vNGlimrXnNXVzp6ld1PIuec1d60O/RzmwMioFVzc+iIFytUb788kt6+fJlNYBfD0xoUncZmJ1MJ3R2ekYHhwd0enJK47EVN9Q5dvxBvSoe13bSPR+h4gbw7iV92tzapps3b9PWzjUaDNYpigGsAaWdDQmgNWA325Q4725OWgkLEySuFLU3Plc+3myFgvViSVpZgW5YrkDhLf7hqvBu5udQNW1t3tz8vTlI3rhstIPmXUv1bDHdtmtw+c21INpeO89zHloNCjFfYUuTkmLYycRITBkJ3Hav9T5U3hG/4Ok9QAoLKLzZu1sgN4NuVXc7ZTfbmmhqDLdfhd9NXlwDaym5r1w+j7RnzXI6LyGoK2sRBG9W66IBZFfmBmFuaO/P3fHcbVR/cO4DCghPU3nnvNwA4Q0IzhGJWy9g1fg4IzocZfTscMrWKI8PczochzQpepSXEdsDVYMuZuZhHaSJGpwV4QVs3mCLskfJ5BEN0qe0lr+kpDhxlig5UeAGpKrEm66Wv8Je4R0Ef48atO5QuhroaqClvartUFSkYO1QZsXxrxt3L7s+lpsnppnH13xuaxmoz1u1YmYpwO3vy1xGtlxBEAgE/4u/+PMq4piv9mgLaFzT7vltV6Co+r4OrpqA3LdHqb2864o6vw+xf5UA04fovCeT2NLC7Dq5kPh887RSN8UeQFySX2asCLfHoD7kdn/yu4LvsALgCIIAwtsSYLbBbBHQ1Kpx3mqbLYj8cO7Ca1OKz1M+zxqgsOv4n/19+BebLa8OMlj7EPw+66a4iE552/bbILgt97IQ/ODggJVS1v6lg+DLPG6ufhlVgiMxJgJl3IP2AWv9+O1na47CyzeUTKp4EjWU1fnCCuXZ06d0fHTEMIIf4C2HvSoERyLKtV6PrhPR3TSnXdiCfP6IbUH6BfzCFc+6AbYQCmU5Vn5WOcumAIk8K+V4067c7+pKJ9Ek53K2HuyoCaV3P6F8bY2KrQ0qNtaphH3K+hqFCsH7CXtnw1KFn1NIHvr0BdE//piSp89pI50ysB8NBpR+eI/oX3+b7VVGWxuUJn22Q0HlcVLNl/sU/vwzSj79gta/eET9oyM+5qLXo/HGBmVY/5NfpvzeHZqu9SmPAgb2wWhMwfEJBc9eUPDpF5Q8e0HrR6fUg1c7q7sDykP4pieUrw+ogBEqDjxHotGMyyy2KoUMBEBBzl7kNSphwL+5SdHdD2j3N39AH/3u79D2rwKCQ3mI+nPLdhD86h8Al7DHi2ifLqFYr7zJqzqeZYPpVz6Qr/iKGmeh3VEQzsru4ZD29/fYFuX5s+fVTDaJx0TcoTEyW/rlOY3GYzo+OqbjkxMZ8B9PpC1rzHasR1NFWSvxr3BItI0hhUFEIQZB8Yp7tLaxRbs3btP2zg3a2NyhXoLBTsBuqLwFfrNfdwi/7j6VkYPegN8MwUX1DVsTtkQB9HbmIAK6Ab0B1U2CRA9W13N83CcHp0W5bpFvPZg8z3DC9To0/K9SYDsdsUtW6VJlusSRgM8Mu53CGwkr41ASVyawKnEgux8jYSUgON6dwjsJBYIP4OEd1upuVYtrcsrKHVvbKpnTJI5fRk3lPtdns6ljb0Y4q95k5/Xufl/Q9eYaSchX3UsDy1eHtgCCuy4oenaMoQsMAok/uKjCPRCuF4jr5+kMsrwMaDgtaP80pWdHU/piD4pweITHNMlwLWJwRgdh3EVW9yaNlQzmmIktSi87ot7kCUPw9ewJ9YtDisoxSdYVV+JSwL8OWVzVc3z1c3P5a3QQ/PLruNtDVwNdDby5GkDspZ7g7xoEf1UArjGtjT0XsUc9Q8u0hz58J6K/Kcvy94I///M/u1AI7gc9PszWIKuh7K4U5rXypF4PTf/5730ALsvLcu3gGypvUc4osBLwLcpw+HzzSWAA3kRZFoLbSgfwVtgNqCZgrZb2K2hrO5EC22aD7Wo/5j6sgB7vp06yqd+rJ2Pbfu15sYME/gWnx4HldTs4RnucFizKIUhZtHMFVRJuXLyv+m+Zi1n3o/u2+1gEv9uD8vOlxHZQfoXg6pmJJTsIvupZvfzlcd1ocAxvcHsd6/UZxzGrw+27XtcKwmsI7j0DtLNvDuXk5JgeP3rEEJztTniGSvOf3mvWDmVubZQlYTr59uYGXe/16HZJtP1ij3o/+hklz/do4CA474uJbERhklBvYxNSMkrxTAPwmEzZFiQuCga7DhXUuz43X9l2lT33dKimnU82fLFLZ4Gi74TvAJSRWBJwHEAYMPn0jHpPX1AP73i+9vs03d2h4uMHFP7qt6i4d4fG/YTSKKIMD04AcKi5v3xCxd//IyWffUnbxyeUTCbs/51vblB25y6lX3tI+a98kzJ4iiMZKI4F0H0yoejsjMJHT4j+4b9R/8sntHk2ogT1gcRYUUTTfp/ya9eovPcB0eaGPPfhKz4cUTAes2o8gKof5YD9zDSjCHAcgN41WuHmBsV379LuD3/DQfDvsBIcELyeDr9IzXb590S3h6uvgWXbr6svWbfH960GalFHzrYnU8y0GY/pBImaDw/oxfMX9PjJYwHhJ7B0m3ASd8lb43TKsIdgSxUkAT+l/YMDOj09q2Y2SVpBm+dGcS/Wx+wXUXVDmR1FCcW9NYqSAQXJgJL1bdrYvk6b2zf5lQx2qIzWqQwHRAy8oQwX326sL6Ab24vFHqVSjLvElS7/Rd06CXxXmm2fuPWTuO2s68B2/Ru+cZNxG7DRLsFt+TkrEDF1ESQvBlqs7HbKbHhwI/Ek+3dXtiVqY0JiY8Le3rA6EcsTKMLVBoWtTKKAYghr+AUfbzcUwIDbWdE0hufd9xKRu0OY1R75oFbXWdR+tQ0VzBs+aETpr3krLrufZrhj+5ysxWYQjlQjziPcWaNAEV5dVy5/SKUIh51bXtIYIPwso0d7Y3pymNHz45KOJyGlZUI5QDinFnV5QqpiqHgBsRvuqZxBeJydUi99SYPpE1pPv6R+/pJ65RlFNHEJv+urUyaa1WKo16zId3L1DoK/k6etK3RXA10NLFkDbRDc8rRZ/YzLEp8sy9X08BaJTPG7zw3buJplp7bqXrWfVQs7eGuSGPPP/uxPKzsUv+CLDoTDpaUSaTYDoNo21UEjB4+apF5/c2GcAiYNRNUSBapHBPaVj0wzCZ1VYWpCIfH3xkvKJYGkBJNcudXUTvm9huA2qBRIHIYAxArAz0Nwqzj1wfesE6y1VYV6lfLdTMl3U/N9pSsAXw3km8ES16/Wk0nWp3U3C6xje7pdfxmUFSARcBG/oY7hoY2OF8Dxqjflshf3rJty2Zt1Ubl8CK6+4HrNK9Rc8pnWLXbJNYDrBt6AGxtIiNn0CNRrVq9TC8LrAR4Z6IkAlZ2lkb0W65m3MqsBz5Xj46MKgmuOgDYIbh/ui6473J9rawO6vnuNrg8GdCMvaAMg+R9/RMnTF6wEB4yFtyXANAB0vL1N/bt3GOqOATWQBHM4pmA4pPB0SNF4RDEAMUDxuYdL/QyU/rIcQd3NVAziPY+dio67dYATUN1DBT6Aog+dwJKCaUbJaERxmvFmkXwzAwS/d4fCb3xMxa3rNEWSzl5PVNnwHz87YwgOiJ08fkZbaUpRUVAahZTfvEHlv/omZd/4mCZVQk1JtkZFToTj3duj6LMvKPqHH9Hg8TPacMeNI0+hQr++S/ndD6j8+CGVO9vcDhTTlIrhkJXkIWxgkFBuNKHg5JTCgyOKTofUSwWG4/xUdig/FCX41icOgrscb83hhEu+8LvNv1U1sGz79VYVuivMO1kDVuxRKcLTaeURvn+wT08eP6Hnz58ZRfi0SvCtT360XUgSOByO6ODgkI6PT+jsdMh5UKqBXY6L4evd4xd8uynqURD1GWgHYZ+i3hrFyQZFyToF/TWK+xuUrG3TYP0arW1cp95gi8pwjZeH1YlCb6vw1oSVGOFlTXOV+NkiattOOfGFROrVeax1wYLDW3XCjaSFsr7qoms07NpDiGN4lg+sTDh/spvxCSsSJJsE+C75vccKb/Hlhkc3A24AcFZ1w7sbQFwSWrLFiQPgAOa1jQm8wqUdrsT250B93Xbr8HvtQS5HrG2RHIUfnbQBcK1CBbZtt8a89Za9ldrKsuy6qy9XnX+3W7l3JHZQCJ5msMfkiWFuWEMhtkui7fqC6i1+Ms7pxdGUnhxM6cu9lPbOiM6yhKawRnGzFmRign/1FS5hJjJylhQVI4qzQ+pDCT79nAbZM0qKQ4pZDY6BFZTVnU/tszaU6qvXx7u0hh8zQ+TSeYK/S2ewK2tXA10NrFIDFoLD4g6vq7BDmVXGZbkaRxkzLLPbtg22qDzFMrVFCvBV+lm2PF7ZBIL/6Z/+ScMTfM4K1TE0YfX5Q2vbhjbiEovVIZuSaA1KRGtR+35XoRvHZO5Xa3diIDjDpkxsTrI8FbsTl9DyfClFvQyADcCb9BLq9aBmkQQ+DQDmAiZRmjvFuEu25kNuDp94uw6qmXfYAVSqbWfV4JdLldlSBU7dzsdoEnFaj/EK3MMfWGB8mxK8OifuWLgmHcyzoyN63Pa9TfktoZ0EZgwfNzf4mHGjQgUOr2SAYwvYl30IYH8LYaHZmJZ13jqLlrE3uX6GBQqSTeEBpL7gepPj2rL1tuyxdctdTg3g/AJuA4KrF7juyV7Len/Ye5Tv/yThVz/pc0JNHfSpSmvER3imABAcHR3SkydP+Nrga6Hl0PwHvB3Y4mvJfcHCIHk40vrGGt2+fYuuJ33aGU1o4/Ez6v/Tjyl5/pJ6klmM4D6OxJRQX/fu3aX17/wK0Z3bNAQszguKoWTeO6Dsy0dEz55TvH9A8WhEYZXE10EFBwL4e7QElXBMYbhABNXAWTxePZu5Tyx+rBRBFSjgHHYisDcJmFITlzdbG4ii+9oO5ZvrbLMCb/F4c0NA+ckJRUiE+cUT6iM5Ju6zMKTJIKHiwX3qff97lH/9Izq7tk3TAZzTq1FKKvf2KPvJzyj++We08emXtLZ/KOuXJU2hubq+SwT4/vFDyh7cE29zCNCRIwKgHh7oWUoRFPTTlMLne0Q/+ReK4E8On3K2VSmcHcod2v3hD+jh7/4n2v7k25TBExzUovUquJxrvtvq21cDqwRnb1/puxJdVg34GGwRAmyFtnPaFx1oTbOU2ybEYSenJ2yN8vz5c7ZHEWHCKU3TqQFzDjZTSNNpRsPhkI6PT2l//4jOhmOa5gWrWoMoobC3Rr3+JkXJBoXJOkPuuL9FUX+Twt4GRe4VxGtEvT4FcZ/CqE9RPKCoN+BtAHwDpgvsdi8H9JqmUxZdWz2zwl336K8aIavuNo111b5W9LCtFt13Armdxt1Zm4h3N2BkFBRVskpOQIlElM6+BCBb/Lsd5EbTzBBcFN7WvxugnK1RnJc3FN5oOiroXc0mNa2t6VhqosrV9dCLrjq/auapwVff+2XdWyttV83B3UpQfWM2sCTJRFwn6nCgZ7H7kZkGmhhdww2ENJOsoNNRTs+PpvT5izE9OS5ofxTTWdar1OBV7NkoZEm4q9xcDArLKUX5KSXpC1oDBE+fUD9/Qb3ylCIHwTVQ1PhMtvuOnoMlTtg8DgEIvrOz0yXGXKIeu0W6Guhq4N2rgUUQfNERzYLWq3A1uw+/X7NoO/Oe3xZwKx/RWY3YZ5s4+HX6VXPKKhD8T/7kj1dKjClBQB0ctcFDrTxZTK1MNHj1FNcaflqIxIs6JBQIfqltSnREHHP0nfWJA+EyvQ0QPKMctiec5FIU3xbkViDaqbh7DoIBnok9goAcDXjqY1YYLZ7iOPY2QIzvVFXK24tq2xQOXVzizLYLq+HFqOAfakUco85h5StFrFTkopEvuCwcUIs65tyF4wJAhW2y+fM+7PMufvsb9oPjw/Q0wEeAxfFErFDQ8QIEt/W06Mb1y7zoRmu7MXzo2LZPf7uz/lZbF0DONiV4B8GXOaNXs4wqwW1CzHl7rp8BbhCsguCJGxDTZ0Eo9y8siJwNEfII4NrAAMnTZ0/pdMaMB70+rBJ8HgRX2Ly1vUX3P7xPN3oJrR0c0doXj2nwzz+l3os9it0gVgoci9kXG+vU+9pHtP6DXyN68CENezGrmwBxy2fPafzjn1D52eeUPHlOMZJEukcHd+qgvl4bsIKbnyGc+WlCAQBwDj9xPCEU7Oozf1bHy//ePmXk+VSEARWwPgEMRzmRTDNJKBwMGIKjDFBkhydnNICX93jCZQA8n26sUQkI/muf8PtofY0yKP4B3fFkxMDn06c0/ft/ovhffkHbz/dpcDZkT3RYlYyR3PPeHYphw/L1j2h66yalgPCweXFTowHtgyKnKJ1Sbzii8PPHnNgz/sWX1AcEn05guE6wQwnv3qFrrAT/T7T9q2qHUrV873UH9Wru6HdzL68TrL2bR9yVetUaqMYZ3Yr65PSfoMsMqalQghO9FwVlbPmXsj0KBvEBwl/u7bEtCmKyvb199g2HH3Jl+8BQukd5EdA0zelsOKGDw1M6G01pWgQM9ADAAb8BvfEK+fMmv6L+BkPwIFqjMILVScIqcVaL87Zd0kqF3ufgXdO1WqrF1ko9wNzWClXxW1WBtiZFSFIhQ6euZpG5U0qzshsWI/yq7Uzg4w11N6xNElZ4IyFlKWAbCm68AMEd+Ia1CUNw/M5e37A2QeJKUXizN7gqyVWd7nJIVNeQNrkuppfvqxHyN+AJPQuEv4MA1vWn7NUFcRbPhCjEH3w6xf0janCx+1EIbtfSVCIlTdKSDs5SerQ3oUcHGT05JjocRzQtAcK1H1knH5V7uv6Pr80yo6icUC/dp/70Cxqkj2mQPaGkOKIYvuFVjioRKtT9pHfrHPj9rHltpS7b1gdEfxMQXNXg/szPVZ/H3fJdDXQ10NXA21QDbzMEb3smt3HgWfxO2csiAG7FsKv0qxZxQ3OeBYL/8R//L+cgOIddcyTt83ZS/6YQ2cEQeKo6+Av1tSilkUwHGkS3PwdxFTYh/oB3Wh5klAZTxuJh0KOYYupRRGGJBZxC3GX85untUPZVrybktZVZgTDnaY3yVcknVZ3iKSNtQk4Ji5x9intvgHEDpu3ohoJw28mpd+M++fvVhEZ6Bk3804z9F/jFVR4wzfPzKg8ADBqsr62xghbnk4PJNGVl7PMXL9gOpVK2Oyi/SiD0KmXC9tEBhKIJ7/6ATdsAjj8QoH/rdgA8NTEmzqO12HmVMnbrXGwN6L2F6xAQHCruZf7ps8Cqw9n6B4NjsVj8sDK8D4U4ZooAjMc8w2Q4GjIE58EeWHi0/PMf8vOem9K5Ea/I3eu79I1vfoNuxD0KvnxCvU8/pwE8wV9PVXqUAAAgAElEQVTuszc1bmFo+aCiDre2qPeNj6n/m98nenifRrAXwfMMA4JPn9Hw7/+B6Oef0jrUzIDgrpOd4+G6vUXR/TsUbG8xoC7PhlQ8e04hFNjjlCJAcUPtpV/uBt7c8WqfHc/hNmhT2ci4BTl5JKZA1XPKxdccsjhYrEA5nuYUpwLikZSSkp4k47x1g4KHDyi4fZNoa4sISTnX11jNnU7GlD5+QtP/758o/uIJbQ7hBZ5xXaWDPo12doi+/pD6v/5dKh/ep/HaGqWwb8Fx845dO4GBzeEZhS/3KPj5Lyj4f/6Reo+e0mAypTjPqAwKCqBav3uHE2N+rYLggfMEX+bK65Z5X2tglWDtfa2D7rhaaqCRhFE1oA5oucUt0vIHS2fXaZ0vh0UgLuE77FGgBh8iP8vJCe3t79PT58/p0eOntLd/RONxRpj8wl7cSEAZDSgPEspL5JUIaDwlmhZIzddj7+4wXmMQHvz/7L3JkyVZdt73+fDmGHPOrMqhqrIys6ur0QMaPQkEaJQZTaIkLmSEJKxFE1fiTtyIm/4TxJWogUauZdjAJBpJEUKTaIJoDA30gOruysp5niIyIt7oo+w751736x7vxZSRWZlZL8q8XmQ8H69fv37u7373O0EXXkjQTWU3rVAM8Da+4BXozdjexNHSoZFXXAm85bcKxytQtVV5FOuLh3LRL3Gg9lQTFFta3EYtJ6y6W9TWBM8CvKH2I8bCRGxMwhztkHYlhNzq1a02JoGxMVF1N61OBHAbyB0atbeouz3NwaHgm6IUm9TQaldKe5aiJpjE0AXut17UxUuV25Qpu0usOn/a9lwC0yC4Y3FCr29CcMJwqsGZBFMd36tKcK2HtFLRZJqDcYZnWwkerMe48TTGk36OYdpAnNPnXh3jqz8a5+nzoHU0yGOEyQaakiDzPtrxPTSzNTTyCQIkGgc5wqayRu356j/XFacJhvbyrpxD8M/1ts0PPi+BeQl8TiVA7mStUPi5U44925buAwC/0FXtdpxpg5h1hXedo9UFxdNOcNY7YxrX2+kCzX4Ugv+Lf/HPcxuo1jeaCcJ3EAW6ELhQJxv7DgubCqsQWncUimuRa4vPnp0bmHgxxt4IQwwwwBYSmZjZRhh30RwtoIs2FjshOKPe82IdXxcwTjsN6+VdenpXuX5V4WBH2Iu/mvMqgvbSQNwUkwlKbBRvgvliRKRIs2ODFwlhiiKud3IUFjnnVJoQV/oJ5fmVgwu6U7dD4YAqWc3KX2zQVcKsgzwJomT3fbRaTfS6PVBJr50vJhpNMej3RX1ECG5tQ2Y9pLMq9TSVvBsEuuddfwDYWKytrUmjsRMEt50q94G1wRo/ee6ScMpML+a/7TZzT/CD1JyXsw3rivX75lTJvULwqY2snalBGC4QvGaT0qBiLlOV3damJBLj79N+9g3BpRHKcez4UVy+chlHghDxtZvwP7uJ3qc30Hy2LkogKpepBM/bLfjLSwg/fB/N7/4G8nPvYuIHSH0qhnIk9x9g+Gc/Bq5ex8LjZ2iKMlrbWdp3eCeOo/nRZfgnjyMNAyTrzxFfvQb/wWO0+/SpTHXONvcnNiyZWJxw39tUi7tA8KJ9NRsWLVTRoBUSJ9OUUSGlpepxUKPTQr6wgHxlWaB90OsJBM+7bbneOIqQPHmK9LMbCJ+tocNkloRCVIIvLiI+cwrexffQ/OqXNSEn1eg0drVwRh9seLS7Wn+O7PpNeFevo/HLa6LAb4kyPkPmZTJ44J19V+xQ3vud/xrLH38k5yCA31SEN0uj9XKeyy/iXvfSsf8ilssX/ZqdcM5Nrbg9HqxpoGe5K1WiV5Mzhg59zBWh1g4pJlGC0SRCfzjC880+Hj9dx537D/H02Sb6gxiTmKFyQwB4xsVvIycIpyqcSlZJVNkUSE7grXYmTcBvaPJKkxRTXYuNqKLUXGvbbRPA2yt1bL90ULUahzsu2FoSUnCEkKVNYlXZbY9cHZwVdGmU3VR4M1mlWpCoopsTiMSihCpvJqSkwjsE2o1cwXfLKL0btDdRCC5gvKHwm+pw7o8A3bxGjJ2JKQ3zjizfc9U3gsX9RaJN8+4oYlG7etEPKfsbLgz/oj9X+7r+WRBcXv20RckQxxkieX6Ya1shOGtYPeKxAJuxWBTn6I9zPHoe4/qjMR5spHg+CTFKA4jfvZmZW+mzmP6edis1tgjTLTSix2jFD9CO7kiCzGY+REAzN6lPOvNYe3TugNG+SuGVrzwNgNuT2O19OYfgr/x2zQ84L4F5CbwGJbAfCP4ip1swSxtr7LKzgwDwenvvshH3+HVQXj+Vae+LacB9L+XheZ5C8H/2z/5PgeCEmtv8XmepwXfp6avfrvprW+9dqihpMyK2qXWsaz2+BeQy4M2Qeim28i08zB7gcfYIT7NHGGURvLSLYOMIGvfO4Lh3DJfOLeDEUSBs9uH5GfKsBWRNzS6f28n/CsXLAFthky4mmCi+t+TFrF+RMtp9lNMzd6s3ZaKabbdT/1CB666vsAl2th3fbFbYxdj9Wo+5Ino2V6bX55n9uJ2xvVSUaeuoBYqBg62WDGSw02WBN6EgIbQLwfd7LPdh2O2hs/u261GJ/vDhQ1Gkuw+N+7DM+ru7L/ugWlUVP0XRZAD5TsHdfq93vv7BS8BtYzhV8kUgeNE62dkhxmOfdihMmkmFOO97FMVi/WNnHEw7e1tPKhZHO1ymdrUyHD92FF/66COseD5Gv/oM/tUbWLx+G831DWkvCgjeaSNYXUVw6QOE3/0N4Ow7SDx2vMgWMiS372Lwx38KXL2G3vommmMmWtKEmgnb53PvoPOdbyI8f1ZU5dHjJxj+xV8hv34b3eebCJlPoUflXwifQDyKkNMShGptGVdTeSNbGMJ1Ea3VBwNte2/a11mvjiktX4FVbCayPAzFPgWNBvIwQBYGSGmrYpJreLRP2dxCOBkjzAnrgYTnd+QIGhc/gH/xPeQfnJcEmxEHMwJfwHXRcuYZgiRBfu8BJj/+KfzPbqDDwYP+wNjQZOLFjqOrCC5fxOp3v4ML/9XfwfLlD0V9r76hcwx+8Cf5zd9yt079m3+F8ys4SAmwXbQtQx37uvsrozfz1yIcLSGqsjwjgjCpD3PalkiSPyBKcozjDMNJgv4wxtYwwmZ/gmcbAzx6tom1jRH6owTjmAN3TVF6CwgnEBfwHYqVQ46QemZZxMO7Ym1ik1YapWwRS1dLp1AsWyW387VyQBuHu/0CtxR0YLEQibBddxNYip2IDpjK5CJG/qLuVsjdDM3SUBsTJqWUpUWVty9+3fyk6psQnOsTctPKRFTdAso9SX5pwbfodDh+akC77ULoeRn1TU3yYvsftr9QvZtu3bD3VQuqLh6xAHyuBD/AU7gTBDeWaBTyUAk+iZkkk1YpTNylIHxb/1gNKsVKJYqBta0Ed56MxRbl4RawGQWI+TwVtihlfGR7cbYPyCgkSJmAe00SZLaj22hJgsxNsUqxCTLfFAi+X2Xefu7mNDsUu/38/bufkpyvOy+BeQm8riXAmXxWCc5Z53VRZyVudMXEU+KGna5xGgSfJUK1+9mNydXBdJ23uQ4Re2m7d2rXDwLBrRLc87zve//kn/wvufV1Jrh2A6/ygiVarby3rbrYwkoquKu2AgrA6xBcM12XXtSq3ia8FudvCSsiRBjmAzzOHuNGcg33s7t4lj/BCBH8vAvv6TF4vzqPk9EZfOXdE7hwxsPRk0/R6VL5G9IsF3neQk4YnvP3BsCpabkJ6CWitgDcTFer0+EC3mi46WBvi59NlLpzepJqSDutKrpdI73+YseV1d3OgpYV/1OFDLejdYF2EPjDv3hiGdOEjwb8nItJXnfAp97eayYO7HQ7kkjUQuEkScW3nD92BMsCQlb4/f7UR4RmPXT1TgLXoyf5nTt3pAHZq6J8p4ea8JtqcDcZ5jwx5n7v6Mtbn20MB9m4WGuewz6adni1jWNdiZNEZglwmVW/XVumvQyYsKvV9HKcOH4clz/6EhYzYOvnv4B/9TqWb9+XRJGcgsuniTPZwSSgJ47B//ADeN/6BvJ3zyATDykDwW/exuDf/zHw6TV0+wM0I6aHVI/suNFE+MEFLP7298ROJW22MLn3AFs//I/IPr2GzvNNNKjiW11BHjaQU+0+GsObjOGZwSAp41wnDNN7Wyb9OgonQmEBw2aqt56Xq2jT98q0NrKqmzOWVxaLC7imTZYniyjVmRSY2CZNBcjzd+6XYMhfWUHz/Dn475xGfOIYkqVFpLRYoR0KF8L1MJCBA38yQXbnHiJC8Nt30R2O0IgSaVf5ioipoD9zGp1v/BpWv/MtvPPbfwOLF847KvA5BD/sZ+9N2t+8E/4m3a1Xc64lxLVRtG3dpuFwO7Co61iNhJ3ZyBBLbOdS9TGmHQMVqwq/gTGXOMcoyjGcpJK4bzBO0B+n2BrGeN6fYGsUYzjJEKUcBFTwnfsKvwm6Cb1tOkidCWmw867J+NxWu6rQdiNotsx1CFy/E+6eCnBsgHdF2W0U2aGn6mz6b3NpEoA3CLihgFs+YSC4SV7Z8EUFziSXqgbXfXAh5NZJqVTf6vvNYtBSx2PfXO59rN/T+vvAiFv07haX7f5W2cMUJbgOP297Q76ayvymH8XkRarWVL0TxbOVZJhEpRqcIJzRzfb5b1qruR2fw81hiofrE9xfi3F7LcWzoYcxWuKpbxNrugk2tSi1X8e4yM/GaCSbaMaP0J7cQithgsx1hDkTmqevjRJ8NwDiVpH9rLvXqjUtMabddv7+3Wspztebl8C8BF7nEiAEJ8six1pfX98Rgh/0Ourts9t+ThOK2uPs1K7vBKUtB7HMpBjU3UVNvJMCXOPknaQl20unAsH/8T/+n3N9qayIny4hz/QDFq8Zo4AwSRhF9a3+uQqhmGTNN57cGkAq0NT9FsGHmcJZQHCBOxlSJNjKtvA4fYQ7yS18Fv8Kj/AQ48aAbBths4386SomPzuF5Sdn8YH/Pi6/6+Mrv34HJ848A7yR+rUlPbMsIE8XkCUdZFkbWU4wToWLaEbgEZJzpN4E+wXSNidqFdSWmUtRSz/FBC/miiwqt4FNGTAV0kjdxkCi6jRQwTUCsxVfu1hIwjMB3NYzmMA7zxMpKy4ZYmR0CfYT+IEpRVoX5C2E+TIa2RJaeQ9h3ioT6+wxiHZDeIGNYQOtdgu9LpMg+Zg4cJhlyPs9mUSiwqYinA+ytRHZS6DiVuaDBjRsNG7dujUVgh+ksbC2KIThFmzOIfhBSvLwt7Fg2rY/Nrnt4R9J98jjZbTJYeLdJCkGRurHs429tc0plXszzizP0fQ9LIQBTh4/jg+uXEYnTvH8xz8RO5PV+4/R3hpIC0FTHvpg+0uLaL9zBv6lD5B87WOkp09Ku8YOVcAkaTduYfSHP5Tt26MRGjHnvwMpE0122mhcfA/Lf/M30Xj/PJIgwOjWHWz9f3+E7NPP0BkO0aDX/8mTSIMAk7V1YDCQfXDf2n1jBzAX6Mzh0wD0P9XrY5eNQJ7Hko4f/b0zel8aaG54uU0RVb5dauUzJWOFO2yonUptd2xn0p1hL6001eO9HjL6h3c6SFpNAeB+t4Pm0hKCxR7ybkfb3sEQ+aMnyK7dRPBsDc0kkeuVVjgMEXfbaF58H6u//Zs48q1fx5Evf4TOiRN7Unm+rDo53+/rUwIHfWe9PlcwP5O9lUAdo5kWsfizq2YuYbZ5i1RiSGnPbGApwaUBbkZUTMiWZGZJNRnfOE4xnqQYRRlGE4iH93CSY2uSYzDJBIKPZD1dPzIK8UlC+E2IzoSXHKTkbMnA+TQWEHbmoCkMiWcrHRUnWaM5952wbDW1pWnBHZe+qk5ePbstfhcEaby7maiSFiYNSVCpViViUyI+3urfbRdal4h/d8MovI39iVV3q50JF08+rROjDniLCUtRFew82W3XWCj8Z3XC3L9b8Y3d7fRtdurOVd3F91ZT52s5JVBWvaIHpAC87NElaYYoyhBZNTin1smMCM4CNYMYtg9oRAl8RodRhueDFA/WYlx/OMajfo5B1pIkmSIImAHS1d6HEDxCkA7QSJ6gPbmp3uDpUzSyvkBwtgr2pA/LDmW/8ECaqn0Ch8OufxaCMzHmwsKCCF+K+HG3qdmHfTLz/c1LYF4C8xJ4CSWwkxJ8Frw+rLZ5Vj+mvv9px5sFwS0TqTM+K6R1i3Cv/agXuV7aoYgS/B/+w/9RIPjKymrxQqGdgIXhpSJXEy7q39XL2zPqb0JwbiMQvEEITmUKlcGZ88J0FRDl5RZ5sqluyWNMMMHT9AluxtdwM7mOm9l1PPfXkHdSeG0PYbOJbH0R40+Oo3njHI4/+BI+OtnCb/3te7jw4X2EzfvwvDHStCsQPE8IwQ0QzwjCuahKPE3bSOIu8rQNeG14HpXNxkLbMQm33NrYExYAvKposT0ZAuvC6c/E9sbPUKWQArRVva2LAu4E8KjmVhheVXjr33VR1XdewO8YqUDwGPAMBPdSJDk9uttAsopGegy97Dha+SKCnClFiat2V5K4wTjvN72/WVearZYMdvCq+KDyXhfTNGmNEsdihUIITlU4YSEra13dPa3d2Glkaq/tDKeOEILzc68P0077Zj3mNVjoSbA5h+B7vRsvdz3eX3cQTm2X6omIDu8cWD/toMhOdYDr2cQPrgq8rguzw10E150gwNFmE6dOnMDZDy+iMY6w9mc/Rn71Go48WkObiSsLCO4hWF1G78J5+Jfex/jLV5AwYSSfRPp2xwnS6zcx+cF/gPfZDbRoEUK5ICF4s4EJVeSXPsDyb30PjQtnBYiMrt9E///9AdJPr6EdR2h0OwjPnBbv7OGjx8j7fbTTFKHM2tHOUEr1NBXs8BB6nsDwnMlD2U7Ts3t5GXmjgYwAfjyBNxjAG00QxLGcp9NSyk2yarvijjmd1vpdrL5R3IHDyutU7GE4R0Z8u30fma9WKgGT+hKCM9Flr62gezgENjbhMQnpgH6c2kGV71otpMtLaF/+EEf+5m9i9de/hpUPP0Tr6NH66R5ehZvv6Y0qgcN437xRF/yFPdl6/KSiiHJCYWnaIUVkmLHrnS3vCP6nqRbMQm9ijhmqujtNczBh3yT1ROmtADwT4DaapBiOFYKPCMEjYDDJMXTAN5NcMsGfLCqnEJAnrZp4FZP22uR9jrd3AcFtAzzleo2VCYUi9XiyOkTgDlsy3lXAzHUKpbVh7Py37xv/bj8vlNlN196kAfXvLhJW0qtb/81FwDitTgjAjaVJYWVSHNecgwXxAt3tG8jpn1S8vbdrsEu3QoP56wMFBqRL+Uj+Zbcs9vvwuG/H3eP3/e79C7F+HYJrTmyTT4paKD5/tLsz/uBxjky8wTlYxFmAiqxLgb727fhcTVLOvsjxaD3G9ftD3N/I8DxuYpTpDAuNlLZFOKbWUQ0ew88oVniG1uSWJMfsiCXKFgLEYolymBD8IADhINscdr2aQ/DDLtH5/uYlMC+B160EXncIPguI7/T3aSLXzwuC53n+gzzPv+/9g3/wP+QER51OF71eDxxdpSKcf7Mw3Hp7899h2Ci8viuowai9aYvC/2Rkfarfn7uVjmxrYJEhyifYyjdxN7mNTyY/w+3sJtb9Zxi3RvC7gNfinEcP+VYPye2jwC/OI/jRx/hwYRn/2d/dwJWv3EZn8WcIW0/FBoWKbyq91RKF4LuNLO0iTXpIkwWMR8vY2lhBEh1BGBxHEHQRNDL4vgXTpXBbz1o7ORZSa5eCP1bBrYgqNyBb7EpEYZDBI+i2ANxLjXqbSu4YuRcDfgxPlhTwuQ+6zyZIvUi/9/gdQTn3RU9eA8TlWIRbxtmWAN7ThHARA7DhIvz4JJby99HNTqCd99BASzzC+d90KOd0AqhQ8OiH7KPdaslACX2RBQqniSSTkVx7JlmLDIAkiQBwu/Df9ucgkGCv21jYSPh98+ZNUYIfxo+FmXVFuAs3D+M4833svwQsBKcaxG2z9r+nvW3Be876zIEeC8GnbelC8Gl2KdVEkZqQcSlo4Eyni1PHj+P4B+/BH47w7Ed/jvzqdRx5+hzt4VhV4EYJHh49gkVaoXz4PgaX3kd8bFUGKMEZC1z32g2kf/Qn8G/cQiuKxCqEz2rabiNeWUbw4QdY+N5voPHuGbGjiq7dwODf/ADZZzfQSBOEC12Ep08h8T30DQTvpDka0qZp+85EbEQobQ6SEYSzMNodJEdW4b17Gs1LH0giyWg4Qvz0GZJbd0Vp7W9swR9PKkDENLGVbmJdWFlvrxyxnrkNBoZXGIFp50SNZbxsRdwVwA9piRIiD6iG5DhjCo+AfjyW39n11RY+BzhT6uhRNC++h+43v4aVr/0ajn/8MTonTxil197q0Hytt7cE9vquentL4M26srrqdle0aFbQ7ZhrxV5vtd1RJG6Bl03UThsn/Z2Djgq7M4HccURfYSblyzGmijvKMBZFN9XeVHV7GEUexhxL5DoGiBOMxwmBuY844+KJapwQXewdJMuEDuPZ3Ad6xq5S3aq8a+p1rlZAWxfe6dW5dh52xqSNKAUUmgbdfqpPF2NXxpTGbdzLTMJKzjJUSxLCay6i7KaPt9ia6GdLrE3MIusbGxOB3erjTWW32KOoU5Yu1r/bHWi14LuSnLMsA7mjhX1X+XqRNfakOLXil2120i/wkEyHqC+wwy/WpjOU4OWd4oCRSS7LwaQoQ5rwmSXAdi1RjFe9HSBnby1jnwt4thnj5sMB7q2neDwM0U9CpF4o3uDGNX7KoBFjwAR+HiFM1tGc3EE7uodOrJYogUdfcD47dqjmxerBLLXey6oM+4XnO71H5xD8Zd2l+X7nJTAvgdelBFwIbu1QimizNhun3l7u1t6+qNh0J7W3hk3VyLrOQF6HflIBwf/+3//vxROcAGlhYRFHjhzF0tJiAcLd5Jb0DCcI59/Ki1AYYj0LbQhZFsE2bFGBFZII04ToA2ODcjO5hp9HP8UD3MWkNUbaSeB3PHhNkyV+2EH+ZBXJT89j/G++ggv+Ufyd/2KCj79+GysnfoR2774EqfxPg1/+n57gTVF9p2kPabqA4WAZ68+OYvP5cYy2TiIIlrBylH7XVLkrZOaFqeJbFdw0BxT9TqHINusRSosvN5cEmYHTWa6Q2kJrCGCnhYm1MSkhOLf1AwvBCcKp8iYEJ/xmUkb9znYiBKy7XRtT1LYDFiUhBsMW8skJtBNC8HfRy46hlS8gFJ9wmWBX6RLVO4X8ktC73Wyi3WqLEpw/qgBPBP5YAK59A4Xg/J4qcIJwAkP7s9/Kv5/1LZRmg0EIThh+GD8WaFpvcGuLMofgh1G6L7YPC8GZLMdaobwsJbi934Tf1iN+1tnvB4JrYq8MK2ET57oLYody5MI5oN8vIPjq2iZao0mhBE88oHH8GJauXBYleP+D84iPrICDkNkkRry5hfTqdWR//CMEN++gbW09CEZ6XaQnTwgE7/7G1xGcPI50PEF89Tomf/BHyG7cksSSjcUemu+cFt/tzQcPkG710clyhEoH1J+c1isWgosvt/qIe++fF6/yxkeXgJVlxMMRRnfvof9XP0d64xaaz54jGI7NtHNFMqouB/wwQKPVkplGtJ2h/YwQI6M6d/1Zp0FwOb1tNKumVTTTn+2kd6vok2nwMqinPp22/WFL67Vb8JdXEJ49g+aVS1j5xldx5nvfxcK5syYx5ovV5fnWb34J7Od99eZf7Zt/BfuG4KZtKdl32dDIbBEjLFB/YYJoA7tF0a2JK+MM8jttSSLak8QZJhMFbtbPe0RFt6i9M2Nr4mOSeLLQ2oT7oKVJIrBbE/hZpalaNthEvaZdtYkpzenqP0vgWzLdmoa7uNB6g2qjzDLoLLTvBi5zn0xSqVYmMuYoApMwyCVppdiaBJkkoWyGqtwWC5Omgd6i6ja/Cxw36u4GZyVqosoyWWUugna5ctOGS+xfmKoX3UeNd4tLN4MX1u+wMjhgGfh2N+hpMymrJafvSLv3PUy83MPD9GLgcw8HePtX2QGCyx0rEt8z7wufSyrC+SzXEmSKGIpw3A4uqTc4n8mNfoy7T0a4u5bg3gbwfOIj9poCwu3A2PaZE5oUnWrwINlAc/JAIXh0F610DQ1vCB+xwnOblPwFKtWbDMEZ66+srIhgb26H8vY/svMrnJfAF7EEDgrBdwPg8p7bBaLvVN7utrupwS0zseu5bhDTFOCHcZ/3cv3mOKoEJwS3ieUWFpZw4sRxrK4ekRcMXzYaLKoVinbwylDPFUNstwkrsMaM67LRuCqr6Qa+lj3DjegzXE+u4rPsV3gWPgW6OfJ2BjRz2rKpv+y4BawvI/rZWfT/5cd4JzqOv/XbKb7y1Ts4feHPsLByT0iGBuXmvOVkuQMGIszY3cRo1MP62lHcvbmCX/58EchXcfnLJ3DiVBthgx7bMdKciuxUoLjnZ/CDHLlPJbdC7DSPjA0Jg3BC8kQXAeG6Dq1OFILrfqz9ifUA13+bRQiMUcg7tilWd2DFRcW/i+mWVphjw26dAhsnIeLJIpLhKYTRO1jML6CX0xqlKyBclS5W0aSDDBq+mzvtQerB0uKCQMYspTJC7UAyUZ8bZYJVKHA6IT2T41hAOG1RdoLg7sPxIg+AfaA44kQIfuPGDfk8DChhH2QXgs/tUF7kbh3uthyYs7NXZuU0OIwjuvXAKsFn7Xe/EJy+2iuNJs71FnHy2DGsnnsH2NzC+p/8OfLPbmB5YwutcSQqJQ63JVRenzyOpY+/LJ7g4/fPIlldlgG/dDTG5Nk64k8/Q/Yf/xTB7XvopPTj1lkb+coSvPNn0bh8Ce2vfQVYXsJwbR3xrz5D9sMfAbfviM93a3kRi2ffkaSP63fvIdrYRJPQ23IPgeCZqL+pBOdsEU77Dd89g863voHgykUk75xWW5QkxeDGLTz+dz+U4yw+1+spgISoFjUzQqPXw+Lx45K0cpkIL7YAACAASURBVHPQx5gWJeMx/DgWFToXgnjCcCvFLGGW6+RqW7Kq7rH86+xaUTISMwTKP/gkNw0ER1YQnjuL1W9/E+f/7n+JpS9dVqsV2WjWoO9h1MD5Pl73EjiM983rfo1vw/nNZLvm4oqZOpXAtvDOcNodYy1CEE11d65KbMJpgu7YKLYJs5mMksru4pPQ2yxRRO9uJrck5PYRpdzeU9id+bKkORceQy1NCL8LFF3YrTj+4g6VreaZKeP4QldarOtQQjsq6cK2QuVij6z6cqs3p9ZVVN7GyoSgWxJUNimk8BVwy6KAu0MbE1F2q683bU4kQaUkuDSgXHy7aY1C6zNaMtb9uw2kLrsUVZQ9Tdnh5uepatprKvkpb4vK/vQf28ZcTT3arZ7t71madZT97eULvXZRvauVwr1PklNKkp/T7pF9GU0+K8+btRAyg1068KVQQbbLPPSHKR4/n+Dusxg3nkZ4OvQw8dtIPfY7JZDYltq0eJLzFEG6hebkMVrRfXSiO+oLnvcRYCICKI2ZXmxAZDcIvg+Q8Mqrk6sEX1xcnHuCv/I7MD/gvATmJfCyS6AOwSkonfVj+x2vSpg5C37b87PnYS2xixlMBUc+3NLbCczvcKQfAPi+94/+0f+U+34gHs/dbk+8wQnAFxc14YT2AQokal72+sLXl7E9RBEd10LCqRGo7WpI9MjkjjEiPEru468nP8P19Cru+3cwaG3B7/lqgxLQJ1vDTS9qwttcxOST09j4Vx/i+PAovvfrwJc/foRzH/4Uy0ceIjdguRhxp0pETlZ+EbAziVrY2lzCvduL+MVPF5DnK7j00UmcONlC2JwAPqGTUWL7VGkrBCfMFsCdWwjO7wjBSWZU9Z37VEmrdzcXtTAxtihOoksttVJpUnRWTMEWpWdzoszyHCzNCYt7LgFa7iGK2xgNloDJSbSTC+hm72AhPyrJMr3cBGSmQ1XO7/Uk8SUBY5uJMHtd8VqOxlHh8W1qgBOU6V9YIQmJ+RD3+/0KBC8DuHLd+t8O8ni4EHxtbQ3Xr18/NAhur8naYFgAWvW8P8hZz7dxS+CgAImDMwyM+emONB526bozAlgHptmc2LriQvBpHQrXDsW0SlhqNnC6u4CjKytYPHEM3lYfg5/8Nbzbd7FICD6aiG2JKLA5OHXqJJa//lWEly9ifPY0EsJtQvDBEONHTwQ2p3/yZwju3hMFN5suboujqwgufYDGlctoffwlpJ02tu49QPzLq/D/9Mfw7j0QBV1nZQmr589KMT69fQeT5xsKn03B2hedVYIHxge88cF7WPjNb4tNy3hlCVmzCT9N0b96Dff+9R8g/uRTrPRHaHMuv+FK0oH0gNjz0D5+DCeocF9ewvpwgPFgAAyH8Lj0BwgHQ4RDQnHaLJkBw2KC/nYIXgDt8q1TqRq2DXbfVMV7wwJ/mbGkUnVvYQHhmVM48p1v473f/R0s/dqXkQb+HIIf9gP3Bu7voG3YG3ipb/QpV6DXtnahyHZYxL9q2Wfgs7H7I4zmBJVS3U2ArUptencTavOTdiYE37JEFoYTiGeYELTFuYA27qcE3oFAb1WW26R6VTsGE3iZCNLB3LVkwmVSyqpFi0bTJoqrDOC5YNc1dTEqa1F3ZwZ2086k9PBWdTfQDHKB2bQrIeTutgK0WyaJpfXuFjgOgd8NqsFlIQB3bUwI1R3/btsH2DYFqNrP2KbUrndDKhYotoRcsLgL1rbvBSd2n7bFbAg+B9qfSwOyFwhuZqQlnKURpYhi2qNwRkcVgrNWWoshOxOanxzwet5PcPfZBJ8+GOJhHxh7HVGDq3lckUGpKIISgmfw06H6gkcP0aE3ePIYTWwiyDlzzsw1MTOd3TI8CLietc1B9vWq7uccgr+qkp4fZ14C8xL4vErAQnA6GtTtUGad06tot/cKwC0DkTjTwO+X0T86IADnaSkE/6f/9H/NFXQSIjXF6kRsTxomOWattKclhraab111mhKujEDLoNBoUHIIAB+ij9vxTfx4/Ge4lV/HZnMDcXuCsBvAa6ipn4VFhOB+v4vx1VU8/8FprAyW8dUrIS5f3sSFSzexdGRdlNo5lY82yNdIWqC9jt5n0uGIoiZG/QVsPl8FsICllRbaXYr+xgLBBWIXKm7r7W0SWornt1VwW1WiUXLLnbfrqVLGApuy8+FG5nVlgoZF9nzthbhjDjo0YTospuNj9+LuLckCRHELyXgJyegkmvG7WMF7Yo3SyFvwc+t8q50B7Wd4Mghip5sVUE/sCawX+vZAvrAPyDiVUCE4rSPsz34fgv2sb8/RheCH1YBZsG9BuE2S+SoancO6htdpP9Pu617vtTuqyGti+8XZCvx8mRDc9Ya3ljjTytTWQ65fjITWmsUKcKWK2qMqroGlTge9ThutThvBaIz87gOEj5+iRwg+HCOMYvhiDZKj+84ZHPv2N9G4fBGjU8cQM8EjB/j6A0QPHgvUTn70F/Dv3kOb3t3iRZsDx48i/OgKGlcuoXHlQyRhgM0bt2T9xl/+HP7DRzKRu7u8jOPnz0l78PTWbYyeb4j1iQAGxxdcIbiPcGkROHMK4ZWLaH3za8C5dzFpN6Xlo//34JdX8eBf/1vEv7qK5XGCdqq6KHlrUOHo+5iEARbev4Bzv/Wb6Fw4iz7n0hiP7uTpM4xu3UF65x7Cuw/hbW4Vxa/JL/X6XIRTtI92xopp38q/l3fQvUWFQtKeX3GeEAgeCAT/Ft773b+HpV/7WCC4jkPqXrZPoH+dnr75ubwuJbDXNu91Od/P6zzqkcYsaUUpxbBPcD2uss+neVLt4FbFpZftmxkak4FDHTwU4C0Kby5MUGkAN8H2mIDb/pvQW7286eEtMDyhypsWKLQyURuTRKxSjHc3E2MaW5MicWUBwOtSiSKaKttPgbomejPA3vXtLktBQe92Ow8bR+p+ZC16d/N3Cb9zsTYhoKadSRhkaIU52g0uHlotk5BS1N02OaXx9qZvd0OBeIMqb8fGROxMxDbFU9sUY59itR5lqk5tuGcndJ/W79hrba1vuxOgnlXz9nqs+XpvQgnwLqepQvCYXv0cpCIEtxGQyS8iT4udkWEewUmcoT/OcH9tjE/ubkmCzCG6iPKW+IIXM6sr8wfMzGXGaekIIS1R4kdoT26inTxEO3uOECPONdHn0yjBy/jJ5uA6nNL9vPo1e5kZPIfgh3OP53uZl8C8BF7fEqhD8J2U4C/rKqa9B3b7m+Uf7nqzIPhB3zOu8l35wfS4bJf9/8DzvO97v/d7v5eHYSAQiUpfvvhF4WjerrYrsZdCVvww7WRMIjXj/k3LDUkuaaZRRvkYfWzgbnITP4v+SrzAk/YEeStF0PYQhGppIkEyfb6TEP6ojeTeAgY/W0Fv1MWFMwHOvjvGqXNP0FsalBDcUl0j8lCorAYsmrzTl4SZXr4MD214ouimclttTkRRbu1K5NNCbtvT2I6d690ult32FJRuoL19C5tYyAInUSByNd/41ulOi/KuCFvcm+VROcpOV4AoamM8WoI3OYWF5AN0s9PoZqto8rpFEa53j/VABkZabfQWegh8bhurBzjrhpzu9I6C26k/DAi+l3pn17EP37Nnzwol+H6232ldq3qVhKBJImCfnwd9iA/rvF5kP7MAzF7BzItsXwfZRbd+DwmnXNAt7YLvF37gez33g5Qb20U7+CF2QHwWpvzYARMLwPnv4vk0j437xPuE4EGApijaW/Ipyb2iGMHmFhpbA3T6AzQJwScxgjiBn2VYOHkSJ3/9a2i9dw7R0iLSVlOeymyrj+TBI8Sf3UD8k5/De/gILXMOhMTesWNofXQZjYvvIzx/lql5sUUI/tl1hL+8Cu/pmjCgzuICjpw+Lftcv/8Ak60tM5FXwZC097RHoTUL80qcOI7mR5cRfOkS/CsXkZ84hijwkXIQbGMLw1/8Ck//7Q+QfnYDi0mKVqatnO1IZo0Gkl4HC1cu4dzf/k/RvfQBhiEtADIEkwiTe/ex8ZOfIf7lZ2jeuofg+WaR8C2VGUUKwfWulBCsDrR1MLVUONZvocVE01o5SQJsIPhqAcGpBGdiTduCTn8LHqTOzbd5u0vgZbZXb1PJHQyCuzPstDRsAjyboK74JMgSOwNdmIZAbE2Mj7d4d9PHm/YmCRwAnmMwyTEYq7Kb0FuU31GqavBEbVEI0Ai8mRBT/IU9k2jP2itIe2qCVMfMY3s0XRk+NWtqwvbKjE1ztWXydlMbDNwvMXgJua13t37SfkShN9Xd/KRKmxBbLUsytBtAh0pu2psUENyovY29iYBvgnOjFvd9VXarHrbaBtev3t4x/bQ1YBagfhEIXgmYd3ls5hD8bWpXZl0L7zLjtzhWCD6JcvH71nSuOptYnzittXamCIMZO0D2YH2MT+5s4u56hs20g3FGJbhuLzFsDYLL3gjBswmCZAvN+DHakxtoJw/QztbRyAcCweW5ce1QpB97uPXysPe31zqzFwjueoLP7VD2WrLz9eYlMC+BN6kE9grB6231QfsUu7X59vvdgLOrAJfIzbFAcc9tt+PJ+3XKe61+ffV1dtuvs70qwX//938/ZzI166VbXKj1zNsBeJahqQUPDiAuYLjCbnp+c+F/4qWNWD6Z9JE68EH+HM/yh7iX38CWvw40E/iNDEGYIwg43ZKes6oYCfIAYdqAP2gD6wtoJQ0s9nIs9CZo9/poNCdGD6igWnyu3di5gPCWIQfw8qZ4hqvnmmNbUjw1BvAXkM4EHRayS2G4zosqORfEM8VXstI9I6AyhVl0ykyQFGQMinL47EnxzEIfWaD+s0a7Y3s3NSxtgIxRSFKtkKQh4riNZLyMdHgKrfgdrOA8ejiCIA8LRThtJXrdHppmYIRid1G+pnov5bpmwEr371Rw1pXgL7MRsvCRSvBr167JFJLD/LEPt/U75+duD9xhHv8w9uXenzqIngWmK11Ex/t9mup61oif3cdOx5+2zqxrru/nZXqB23OwEHy3WQBWMT7NLqdQ7jgXZgedCL/5zHEAipCAoNuLY4RxjGaknz6V4ITgUYzF5WWcvPg+Fo4e5ciVAOqABGerj/jREyR37yG+fhNYf46Gaa7oKR4eWUXv4gdovXMG3pFVebaH9x8gvncPuHsP+eYWct9Do9VGl+ruHBhubiIZT0BgL+2Q8cCUJGS+D6/ZROvCWSx+91uqLj95DOlCDwmTW1KZ/vARxp/8CoMf/gj5rTvopurtrT9miLDbgX/sKLofXcax3/oeGu+dxzgMNPlmHGFy4xae/9GfIPvFVfSerKExHEobSMMpzbyQgzBcW+rq8G2l+WfZmjaXZWbtXcr3mZNQzQ4Gm/egNPcCwU9i9TvfxoXf/XtYLpTgdqjzcDukh/Hcz/fxepbAQQPW1/NqXt5ZTWs3px+tvqY+iyX0ttILgiubVFKTV0qySqq3qegW/256dkNsTAZiZ5KbJJWqAudCID6hBUpSgm4qvBV6Qzy8ReEt8LuM2aR9EkWG4mA9x+INWLSL+ottzey1lEy4aNdsOFoMshrcT/sE850k+q2hdvHv9hR4E1gzOaUuqvDuGLgtCSrp422+b4fW7sSow0PaoHgCy2UA1yi8BXjLYmPcaajfvgVme2vvdY2XVwPne/6ilUCWEXwrBGebkCTsGRoIXhm0KiMHmY2WcbAsx6ONCJ/e6+POeoKn4waGKT3BGwrBt83GMP1LC8GzARqE4OObaMf30cmeCQT36xD8JQBwaXFeY6huleDLy8sgBCcUn//MS2BeAvMSeJtKwIXgZFqzlOCvEwS3YtEikt0FgO/nPTNrgHQWBK8Dd8umyFsML9LEmP/3//P7Jjo1L2G+AB2Fsaud0bBa1dClkpsqFKqlzXdiAZIiz1WXJypq/k18tNVLO0Uki0LwGAnGGGMLAzzHpvcMkT8U+C0e3J71HFQILqpJC8LzBsK0BSKjwEvhU8HtU8HN0XK3W2GVMs4jIqruMrTWiy6VfK5yW4vDdEDqCUkMBFeIXY7IW+7uUe1YCyioGMx8Y3ci4wa0KtD9a4I1TyAUf4IMCJIMjUgVAKlAcB+pgPAyPWYdiZdS/tIRkgqkNA0RRR2MBsvwo1NYTGmLcgrtfBFNr4PQD9FuUgG+gDBoGOVrpgDcuY7dIDi/JyS2iTH3U9n30pBN2x//RqD3MpTgNjC0xxiPx3J99Yd+p3PfCXhM+24vgOQg2+0Gv/dyb6W615IcuPvd6z7K7oPx/nHseKaV5V6UInupPwdZR5VBsQ4IZdXnwd2fheXT6sY0mEMVOAeeZGm2RBVu2wxxgyW4zugVmcLjEiey9NptHDl+DL1OR9qIMEnRICDv95E/WUP25AmyR0/gDQYITTtEoNxYWMDi6dNoHVmF3+4g5cyGtTUk6+vIuUzG0j55QYigwU4bEE8imSVkz58wnT8COOj5vdhD+8MPsPw3vovw4vuIFnuImw3NvfB8A/0btzD55FdI/vwn4jlOZXpgkvLaN0+wvITWuXfQ/ugKet/+Bvx331El+SRCvrGB+NNrGP7wR/A+u4Fef4hGxMHUHIkHqHEVO6lmPpIdrKnxaG2u1RqGE5NlZtGUyuDqCuXN4OxHIPjpk1j97rdw4Xd/Zw7BD/IwzbeREthLGz8vqhKOThteqooBrHe/GQxj/gQDpgR0czZPmjuJK5k83Ci8YwjsIuzW5JW0N6HHb46BqLst+M4FcjFpJa1NROFtQDdbk9LDmx7C1tO7dhcL1YONO3e+y26kpxWnXL8M161QwzZYVIwa726Jm1WRrQpvTxTe6t9dene3W+rhLRCc1ibNAB1JYukXCSxb9O4WWxP1ArfqborarXWKq5M1oXFhVFU7/ao+ZdfKvrfy2nU38xXmJbBLCaioJkOcZBhP+GlmcZgBLX0I3fqoTylzBXBA7dlWjGsPB7i9luBh38NWHCKFEVtVtpPehS4yYy9CkI4UgtMOJWJOlyeSHLPMEmBHuw5/wP2w+2q273RYFW4OwQ+rJOf7mZfAvARe1xLYCwSf1Vbvp1+xW3s/TQE+i79Z5jGNBfFv7nbT9rvXe1EXQdaP54ox3d8tAK9A8N//l7+nE9sFXuuL2NqV2BezJnikgpsAO9aEkCbhI5XcHpNBktaKfQi/Z0LJsejzPH4fZGozIuukov5Wr21+8riJAPHEixBhhExgtmaZt8oVYcJmurkdRRcVXx6YqZXGqsS32epNcRYZPKuht73WckqagdLFXTBdK2vKXckEWkXk5b9sEEMVJwTyiJqzkADpPqnk1kRqvsAVrtNgj4ol0fCRBFzYgdIxhDDJ0YqYNTwT6kQQHjcC8dBV5aPVORVWlhVoo5ekJakgvIFJ1EY6WUE2Oo1WcgYr+TtYDI6h11xAp9VFq9mWrdT2Q1XorgJ8L5CTsNDC4sIbubgtjqppCgwoYKEdfKg9HfWHTcrV2FW8LAhugzleFxsomyCT57KXRmc3FfYsJfZ+t9srbN/tHtYbpP0A972Uh91/0Z/fwQqlHJ7aazN5+OvRAsVC8FmDH3a2wE52KfUzI/SmmsWCcDbQrquUBeECxlnXpD3JEPrcrokGRzbTXOxTWuMxGgTEzzcRPt9EsLkp3uKE6NJ+ZFTwheh1+Yw3ZR+caZJFEfJowgceecbBSqqqPSQcsKOXuDOhRTqH5gQJVpoLPbRPnUDn0gfofvPr8M+dRdRpI26EMmNl9GwN67/8FJNPPoX/s1/Cf/RE20ZpkaxKMkfj2BH0Ll1E+8uXEXztY+DUCTmHaO05xp9dQ/rJpwh++gnCB4/RMpYwsSTT1EX8wI1CvbDzKvqIpsU3/7YAPKR6Xh5szR+h3uI6wChiTbbPBOaSENS8EwwEP/Ldb+G8QHBNjKl2KEVTefgVcL7Ht64E9tNOvnUXL2GJmbHhzAqpXGd9EKuYbVd91lTJ4Rt/Xg22xcObQEqUmQTcKUaTBMNxqkkqxxkGI1qZUO1NixMuHiZUhNO7OzXe3ZmvPt65UXub9rBQeJcaCWf+SSUqtBbj5tLcc3dotnHrNqGWKsDl+kshxbRXZInZpeVSL28TP1McQnV2uxEYZTfBto9uy0O3zc9QITeTVDZodULf7rywQAlF1U27LkJvI0Cpqbt19qSjTpem05hSyVez28XtSLt6w4stiz9Xy8ttc9/K52N+UZ9bCUgslzNpbY7xJJXBMvafNEeAeoFbCK7PpQ568TtaKa33E9x+MsLtZxHubOR4PmZ/rY0cjDrqNd9KARjfJQgyQvCnaI9uoB3fQyd9hEa+Bb8QeFUH5g9aSHVRyYuAiYOew363m0Pw/ZbYfP15CcxL4E0rAQvB6WhgleCz+gu7gezdrn237evvhVnq6/r7pM60XhSC12G3C7U1n6Uu/Lv76X7nQPEfpGn6fe//+lf/VCLt3NcEkAq79ZNYgUoSAeT8nrCagNtamRiQXUJwAm7anETI8rGAbYHgDMiZ8Z0g3FGGq4urDaANgGfwbFTaDK7d+NqGCfaGWjGNazlSxNzWAaWQ9NUd2My0TOORWJ2I6cr+NAmcNX2zwYvdrHBaEUqn2xEqUXkpNiYCrVTtbdWd3Dah162v3pCyfpzK92noIZaF3+vRglQhOGE4xxEI0eNmgJgqSVGO226TY/uyTSBQBmxp7qtH+KSL8XAVYXQGK/gAq+FZHGmfQDdcEKiriWEiUYFr5VNvdu27VjsjxT1xvicI3AaLzYrbHjpnf254KFCr5jTvAkj3PHg8ni8h+I0bN8Csui/jxx5nmiJ4LwB6FtSul219Xzttt9t92emeTSuj/cKZYtDigAVer0316vui+z/gaVU2s0pwC7hnjZC6dih7Oa5N7MlEtLbhLiC4ufBSGa57ZPnoc6JtJMF4GCdojMdojsbiH94YjtAYjdGYRKIQp51KEKdopRl6TGaZ5eLLLW2VmSqvbkcE4Do0OeHsCuncGRdtdgDN0CWP3/A8tBa66B4/JiruxocXBV4n3Q7Sdgt5I8Rw/Tme/fIqJlevo3H9NsL15/AkobAmOuNvVHG3Tp3E6lc/RuvjK0gvf4BsdRlZkiK6+wD9v/gr5L/4FN2bd9Ek3GcZ+D7iZojY92RINktT5EmqeQuKcrNvGG1H2KnlV+yGcmlYJXieifqdSULzVluU7V7YUFNgKu+ZGYu9YCrxu234J47j6He+iff+u9/BSgWC28G96e3jXurDfJ0vTgnst51960rGBHFq1aEtgptU1rJx67nL2Em8u+VZ5sB3mbBSPbxp+8bPXNSY44qHd4rhmBCc1iaE4ATgVH1T7c116d+twFuiX3p3E6yLmtsqvI0m2yq8a/Z4ZTtdvrEkfqkkbamB3Jp1U9HCF/YlGjvKuFwBoDVHDsdLqcYW+xE/Q+hlkriS3t3ixR1kYnMiySppbUL4XSwBOgaCE37T69sqxSlAEaMWHQs0n56+ayqVsHxTF6G2qCWMMKMWX5exXB0D2q3L/VWOM4fgb92j/7pfkNRVB4JHseZXymTmh43Bqv0iaSuY8DYHNgYJ7j0b4/ZahBvPEqyNCME7YomyIwTPEwTpRCB4a0Q7lLvopg8KCK6DYra1fLFSdKHFNEDxYnt/OVvPIfjLKdf5XuclMC+B16cEKCDd2NgQjvUyIfhuAFx4g2O7NU0AOG0f05jUrGNZMG05VR12279b21v30wJvF3TXQTgZi/2b0+dSO5R//gf/KBfIHcTI/ciB2LQVieH5Wbl47BqomluxhapOjPm12p5YRCLrWMhdBvAaUQtmqaFNF3O5obIbdJfqmu1SZ+NVbcxatCq7U90NBDfKGv2WKj8N7AuyZH5RmK4j+9LrIggWSwEDgGvT7W2sz44DfbypupQOkXh7G8sT+bueJ5WGBOFRIxD4EibcP7fJxEc3agVIQj0+AVUjydGIuaglQdIIBJTHVJXTWqWmxrFAvuxIlGhZO5A+4qSBybgNLzmFXnYJq+GHONV5Dx1vCdF4YnzAqa4sofdusNX93sJiq5gmHKwnCKw0OTUQzgO7ANyFjtMUDDZhJSH4rVu3XhoEt2pfXk89OeJ+IfisJvdlqK73AlzccnU7odvGVMyJvwnw+rBea3WVt73/9qVgPy0E38vLhfdEktC22yAEd73NS6iw3Su18p35h8w6SVOxTQmSRBJoChiPIgXjBOLDMbrjCItRgl4ci6K6maQIxZ5E1UXcnWZuyMDsCoTgmUcvTDXcFuMrJqv0gBYheBii2WoiWOgBqyvIV1aAlWWAfuJLPfEye3rzDqL7D9F+8gzhYFhp+2n0RCV35+y7OPndb4kSfHz2NOJ2C1m/j+jqDQz/w5/C+/Q6uhtbaI55VkDeaiJZWkDaCJHEsSTgzMdjAeGFfZXTtOt5qxUK4T3TiNIrnW0222/uZ9LpwD9xDL33LyCkp/lghGRrgGRjUz6z0UjAvn9kBce++XVc/m//Hla/QiW4UY8fVmWb7+cLUQJ7aZPfjoKovkFKbYKBOUXbYyC4tXqz+gMB3+qvzRCKwDviID39emNalxBkE2yrylttTYB+5Ml34yjDJMkRGTieGHU3oTd/T2UxtiZMkln4iBsKPEXNrHDcDR1LfF9CKmMdaONkM3RZMnF3VqG7NzMLMs8EvwuUpn+3tTIRSxKqtpmIkmCbam4qvjOIf3dL/86FgJvr0sJEklsKHFdlN21RJN8Ok2HKMcyMF+Phbd/v7oxJtz6W739ru6epjp1I3Qmt7V9NTF0RU+i1l7YvVdFKOTPKPWLpll4j82/HIzO/is+9BNj3ETuUcSoWSGmq7Y9O7rWiINO3kqbC5hnIsTlMweSYd9YiXHsa4+mQjt4KwW1q2PICbU+HfUwLwZ/VIPimUYKrBEKeBNNk7CXW3EthHtZ+9nKsaevs5fiMlVdWVjD3BD9oKc+3m5fAvARe9xLYCYLvpZ2U18MeczvsBKftfqaB8DqHs2Va4Ug2iXTNTtlRZAv3GYVQvgAAIABJREFUqC+uqnvad463d2HNa/mJu2/7u/udOU9Vgv9vP/xvcvipKr199ejOxa87EtAtENyZXinqbAmQre2IBqVl+O5IsC1RqUTNXF80eZU6aNPl2Omf+pqvpzfTMLnodjgErpw2avZuvhM1i+lgqZ2ASXpGOG2mudsp77L34kJoC1MmoORN5faE2C4ILyCtPZ7Zv66j+2AnRry9U7N9pudIJfewTdjtC+j20wwBlYyc3k9bFKrBCcI5Zd+A8OYkE8jO/dIWJeI6NlGmicVMSiTTqbDFXO88kOuHSOMWguwMevgylvwPcTQ4j0a6gMlorDYoVnFQU4DvVQlOAO76KLtDHcXdlD+aemQUYVJxS6c8rWPm/pUu5yWctypdNhyE4Ldv35ZRtJf1M00FLFexg6XHXr6f1ai8rOuo71fquZ5opV85DYK7ALw+hFWvdbMg+qu6rsM6Tn0AxP67/HsuAyNZxrwI1auepuy3EJx2KJIQ08r9nDa1BBFFy+dcTh0WWHzDMUm2FZmA8HA8UVX4aIwOIfgkQm8SoTOJFIRzncRapmRIswRpLlkbTComTeCmjyAHxqg6zNH1fLSoqma9ocUTPcQ7HXhLS/CWFoDFHkZJgvWnzxA930RrMERAL/1ieMsTy5M4CNB77zze/a3/BO2PLmFw7AjGaYLo3n3Ev7iK+E9/DP/2fXRiThXOxKYFSwsI3zkt6u3B2hrizT688RjeLAhubFwI+wnvLQRn+dJWKl3sIT91CuF759C7cgnByhLi4RgJE40+JwTvIxsS4ANer4sjX7qMi//538bKpYvIgqDI43BYdW2+n7e/BHZ7X7w9JeC2he4Qnr77NVQ0dm0woJve3fTeJriWT5O80tiVjBMmsUzFu3vIBJa0Nxnrv3XxMJx4YnNCAE51uAAsUXdLVFZ+GlM9qjgrrXZ9YN58a0UPdQhevPcorpArE8mB5tIpXphVRbVEeBJXa44FSQBfKLzp4a32JITXVHhrAktf4DaTWKq9iY9ukxA8Vwje9NHi0iAo10SVmqxSQbeNrd2osJRJlFdVFVHYOM0F9/aKy3uq+3HlC9ZY0VH5m3djWf8rww5mp06EUdyU6rB7gdvro/Fvz4Mzv5LPsQRYTZMkw2SSgkpwWiTRZqmIsmzfxc6UNTESIfnWOMXjjQi3n01w9XGEJwPOWOvOgODSwzHWR4TgY4SxQvCOUYI38014YoeiNnLaKTIfe4QduxXlXqHJbvs56Pd7Of4cgh+0dOfbzUtgXgJvSglMg+A7nfte2k53+/2sXwfg8uox6nAXOBfxr4mbXVGfK5B1gbSr5K7DbmEiZSLLwuZkiqpb++W1PHX187Hfm2tXCP6//+W3jSe4zKk3Omqr+FbVcfGeN29dvb6dsZZ+605sNS/tgpbpC7/aiagBnQKNOn93X/bOLqnopsKPlIb2IOKVbUQ8tBth4jj65hIMyUF9XZ9AmZ/iL246Y5KkkqBZFNsQyEwYLdA8pje35vdmr0UANHsV5tgE5VR5E1DL8SWpXY5mwk89jiicsxxR4AkEjxq+ABSeZzNO1aOXYCb0EDUVcvOHIL0Z52KLwoU/SUMV5eIzTr9wT6+/3s20lUGmE2t1gZc3EWSL6PjnsRp+He30ArzhMjBpiRUKz9F63dUr0+7/5rTBDGmaCAS3anD7IFgFtUfLF9vRZHmn6j8e+EHx92JGrVPtir6pNdvPc0yiCIN+H0+fPsWdu3exubn50tu73UDnSz8BcwBXWVY9pnkSD9hJnLnZtmnRetSyfr2qK3/1x6m/EKwivP4pAwouRHEGktwXBxt029i/CBRzYbkMItpBP0ch7qcJGkmKTpKgG8WiCm9zGRGSTxCOx/AnEbw4UisQ2pbIvXbQhszQyCTFU8/z0JZBOjMAJBQnhBeGopjOwhDjPMNWFEkbIIk9mVTU3DbZUxgga7awdPE9vPvbfwOdSxcxWOxia/05tn7ycyS/+BWCazcRrj1Hw7SN4zBA49RxrHz8JQHiDz75JYaPHkv7Sf/zunJQBikU34uVSgeE4Or1zbZ2QgB1+hR6X/81NK9cgnfhHPLlRbGCypIEeRQBLJfxRK/B97F48gROffxlLJ4+Ba/REHL1eQ9ivfqnYX7EwyiBF3nuD+P4L3sfxYxBefBVjGCFDzq4RgsSH0nuY5IpuB5NUvRHKQajROD2gDYmBnLTukQ8vJMcE7E88TFJaWfiqX+3JKy0Cm8O+OssEBv7gFkcNUWuLPpjBuKnFEYV1pYrVG1OSuWN5q2xFngKwq3CwiLkQuFNl2BamUiCSoXXbZOQsk2wLYkpCbtV2c3ElW2xL/E0sSVV3gTkohJnInnr3027FGObQjGGUYOUsLu8F/VLnj2WX91623aVeKTsI2hcsFMQ4kJweXtV7sn2+KbE7HKUA8Y3L7vez/f/ZpeATAJ2IXiis0WktjqDWoWIy9RzQnDOSHlKX/CnE/ziwQiPtzjjjRCcw++zniPOlk3gp+PCDoUQvJM+QDPfQmAkCdtMid4QCL4f8CKt07bBMsisybkS/M1+ruZnPy+BeQnsXAIWgk/zBJ/Wjh60bd3pLGaJPetKbwuquS/Xj3uWwnsaBK8rtRlz1yH6NIX3tPfENMGhhIkGklch+M+vTKHZqkyRjYrkH/urstshrEYMElwLVFHILFiiAm2tfUiZlMz6EKr3t9OJYhIz8c32FDBLP0MBC5NL5sxWz5vCpHGE17Qc4TC+AGb9ktuUENz8TvjrZIJjksqopVA7jKnWVnBOcE3FdsZeh0lY5yf0UFd4LedmQHsrzuQc7c0hYKaVybBNSxSuSzU4xJqAlic8Vx4vagYCwwm2BdqnMNYoarfCc+P3kkyTnz7LhAGaBmpu30A7CzICIOngGlhCxz+FnvceFr2PEExOIeo3kU2IiRwN0BSQZ2vDrMqmHVtOH0zEViWOIwHrXF/uOQcZeBRz/6RayOCA3h+fSUOtIaXWnKIC2kEZt0ZyW/qPE3w/efIE9+7ffyUQfH9Pxctb2z4j9bkTtttfGUjYx2nM6ltWLE6d/X0RIHi93k1Tg1MpbdyQTLtn27/ys/4iOAwQVr9fBWw27SbbRw7yNbMMzSRBO0rQGkeyiFJ8PBbVeMCF0DpJ4Ce0WMmKJL+E2H6eoZ0DCwaCaxvqogvr9Z1jAmDItqw2SGKHQXNmXWs10Tv7Dk594+tonz+LaKGL4dM1bPzlT5Fcu4HWszWEo5G8j9JWE/HyIhrvnMbylz5EFMW49xc/xvDeA7TZ1puZP3qfTIdVAJgekZORO55aofCHoJ6JPBvvX8Dy976D8MqHiE8cRdbtFskuxZOX8Ju+4ITiSYJmu43esaPoLq+gvdBD06j5Oagxa0R6H4/efNUvUAkcxrP/WhdX4RGtZykCg4wD5ZpskiCbYHuYeBhEQH+SY2uUYmuYyudgpIkshxMqvSHAW5NXMvElwXcgHt4E6cZApGI5sD2zCKNGk+dgN4JqHVGKAnZC5sqLsEDsiteNtYjvZWJjIHYmYj/C8TJVZzf8XAB2M6R3N5XcPtotenUHovBut1TprfDbL5JXNmmHItCb6m7IrByB3FZVbk6R7aXGS1YxouvYH2VMlbl1lffVdrHLfiB4WSPryvlqXbXnZCxgKvGeeV9Weil2sMLRm88h+Gv9+L+pJycQPGXfgvmGOCPFKMFN38T0YsrIp7Bx8jCMcqwNFYJ/cm+Ih5tM4N2bAcFNx1gGzuI5BDcVZg7B39QnZ37e8xKYl8CLlMA0CD5rfztB8XrfYidYvlO/tf6dhdR1W5Jpym6uW/fptuflgvL69e0Es9116++Jadu5528Eij8A8H3v//jr6RC80AsfEIIXQbb5xY58F9MwTbJJO6KeiU+4Am2Bvbknimt6YVOtrQmHTKJMI8MnZE7Zg+CIAdcz0/kZTmSNALmB04TgjSST6f6EOZx+P2kqNCZ8FlBOiENVOFXexvubx6WKmwrrYYugWc/NT7kwkRpF06FAaP5Qnd2M1DtcvLqpEg90/zy+WKmYAJ+QmvubNPWTQJ19mCaTYMYZOmNVhIsK3QiVBBobwGO9xSWBnc9EmxCP8ITQnPurSXn0yLaTFiJAGx3/NFabH6Gdnkc+OIF8vIgsDpALRdcb505hcP9t7+/MSmogOL2DBYTTs5fqcjMK4vZppEwKFx17YDmaU3umjNXU5iOMRyOxQHlsIPjW1taLtEFvyLZlJ7E2TFCdaVGj1taztCjVGZ3IYuJzjaLb1a0Szu6+sOKxqmcbzNZKcxasfUMKvXKa9dFSVYqXq0xT1VWfK86GOOQrrz8uOsqkA0+0XiKkEbsUtq866BamqYDxRhQjnBgQPhrDH48RUCU+idCM6CGeoJmm6OY5FuGJHQqbKGs9Za9EEl7mqrIWCC6DneXQHH+TuUf8u++jubiAxVOn0Dl2FOHKMpLhCINrN5A+eYrmZAI/SaTt9lZX0PjgPPxTJ5CtLGP0/Dme/+XPET98hIbjbe6+g6jM4tF53VSAUwkeWFOvxQV4p0+hceVDdH7jG/AunEXUbiGlmr1oB834oZ3dEmnOhDjL0O72cPzECaysrmJxcVGUShaEz2onD/luz3f3hpfA2wrB3QTiNqig6lu8vRMgSiDJKZ8PU6wNqJzMsT7MsDHK0Ke9Cf28JSetr1YETHwpvuAcZON+TJJMwm9RaNrFDslp3KNz60oArPFoddhOqlDxvOsv1UHlcnStwK+FUlGjFbEOFFsTtTFRK5MMzSBDSzy7qfQOjF83LUwIvD10jcJbfLsbxu9bvLvp203I7STA5O8iFFB1t7S9dpChNkNTI2oF1/aK6rG5a59XtlezHqgqBC/DiunxWbE/Oxg59T23OwS3ienrCvHCl/2w359veHsyP/3DKYEKBKcdSlyF4K7FkR5RnzO2RaOYbVkqdih/fWdQQPB0qhK8CsGDbIIwYmLMG2KHYpXgfm7sUKb4rB7GFe9XTVg/5otuX7RNOyjbGV+trq6KJ/jS0hJoJXhYxz2MMpzvY14C8xKYl8BBSkBEoqbtcyE4LX6ZW6sQ0c5oH912cKdZyXaWen2mel15PS0BpQuvXbsSefsZpfUsb+7d7FF2K7M6j5wZpdbsm91zc7Z5+RC89OJWyKyw00wcs97DBoQoBFfFiliT5B4aqUJlAb7Wx1DiZU1USQget0JVXBvLE7ETYceIENz3RUFtvbzFk9sorCe0GjG+2zymeHZT4UhQbiF4DoHghNT9lieQWc5PcoNmsm8msCzsSlKgFen2BNdMcMmp/qI4FyWlKsilGHxf4DrhNc/fKr15PELw3ohQylibGGuXis2JEcVT9y4gPCAI9yVhJq1R3KRNNjhTUwMPIbpo+cfQ8y9g2f8ywug0os0O0kmzmKJsOzcvBMHlVmXIjBqcdhH29sndNoMZogqnclZsDPT3zExf1ipj7GlMJ1bHQ7ieTnGW/WYZxpMxtrb6khDz6do6hqPRbs/UW/B9HYJXe4OlErzaSZ0NwQu87YT0lbmf1TIr6bf5e/kca5fA1PdaSb9NEHxaJXLh6c6VbFYJvWDVNNC32IvpY9VBiL1H/JrWIPT2DhMm1IwRTCL4IwXggajEJ2hOIrSjGO04Ri9JsZjm6KSc5aKLDBKaiyd2ih0IzuSXLgTnsa0BFx/tRhig3e6g3euhxaSaSYrJk6fIBkOEtGVBjpht9bGj6HzpQ+THjmCQZ6IYH/3qGrKna3T53QbjtVMqLQlCA8Fp4eJ5PmLfR07ofuki/MsX4V+5iPT4UUnUKd1NvgtMAiw/8OFTtc6koXGM4XAgbY3vBzh2/ASOHj0qnTOC8E6nI4lObVbquTL8BevzW7752wjBNZ4z7b+87gmtcwHfY0lkmaM/yrHRz/B0K8VTfg4IjnJRgg/jXBTfSUrArR7eCq45K89AXbv/AgoZCL5tVHEaBHdaP/t6rEFwjTsdD23P5Mix/t2SL8couy2wtv7dgaq8W2GGNhf6d0vCygAdqrppc8KElqL0psd3mbSS+g0B2+Y4MhPFNZCxuVqKv1mZQwn6bbxXt3mp42rdwv2rOyg7bTTVGW43cX11++0Pq5rDuBYS9XX0LOwQRh12a7znRhR6DoXYYw7B3/IW8vO5PAvBoygTJTjbLvEENx7gZRKpsm5KXoEcGCXA83GK208j/Px2Hw83KAToIvNapmF0K+12CN6In6JJCB5ZCL6JKgQvgclhlc6LwuQX3d5ex077mUPww7rb8/3MS2BeAq9TCVgIzvZvP0rwWdfg8rtpLG8W9Ob+plmZ1G1PZtm4cj15I+6SS3Da+e10Pw4KwWds93IhuE02SZBrF4XLZVBt8J0Ev+LXSD9rQgnxifYFfheJIKmodj2+41QhdCMQOJ2FvkDs9ohJRUhiVGEtiSPlfqjnNhXZ/GQlo1qbdiMMaFrmPANadgj4MJ03HiP0MGipd7echKjBFehSBU6YLYkExfpEumia5ImJNfmdUV+Wdi56PuzHqHWJHkvKjNecZALTaZ8iKklRSioo5z7dqaVaZvp3+d6sx/OxJW3LWYYX8gY6/nEsNy+hk7+PcPwuMF5GMg6QUVJur1zgplURbU/4uK1yFzXXdqBMJ0WAdoo0SRRWG6htkwemSSpK8TSmbUosC9elyjJN0yLJIL3CqSonlFLoTauVVNa3nuNxFGMSR4gIz7hfIV9ve+9ofxC8mlCnWpfcLmY5DdqtRbPRdVnbpjdh1bpo6ruj5N9ZR/Y6vaY+33PZaXTXPbNivbr+z8JxuZV2nn9pQUWALcCFA3aE2mmqdigGjFMN3phM0B5PxE98aTjBwpgJNidoM8GmwHDdh0LwHGMPGDHZr9Ak7SBKl09UnNrWEm8xWWUvCNEMQvhhqPkdJpF4css7goN9hOArK+i8dw7pQhcb4zFG6xuIHz5BPhgU2s7SHkjxTGogUpOzbaALbVjGzSbSd04h+OrHSC+cxXh1GVGnJQp2eSeZ2TsE3Y1WE51uB41GQxSf/X4fDx8+EhumdqeLhYUF8ao8cuQIjh07Jr/3er1CGW4Dg8+3Bs2P/jaUwOsOzcsYRWMhgiHalkxi2pxkeLqZ4NlmimcbKdY2M6wPcmxMPPTjAOM0QERfb6MYt5lpZL6JnZlYWOhV3xwKxxVblz8WDJea52r2GcePr4DgPKqBsoXyOkcg3t258eKGJJ6Uxfh4E2aLdUlofLtF/U0QnovdCW1MGrLQCsVYoxCem0SYqiIvVeUmCjVXU+rS7SC2NOFWUGIb1hrQ5j70snTHspdKsZUIu54DZrc4wOadmBlmVdn6thmK9Xs0C4Kb9BZmdXtvbeD8NjzR82t4HUvAheBxnCOKad9k7IWst6c7u83kOmB7x3wFG+NclOA/v9XHg40ckddD6jH6cGeh2MjbDATlMYJ8gkakELwd3UWXnuDZJmj4tN3osvTOPqwyPCyYXT+fw9iv6wluleCHdd3z/cxLYF4C8xL4vEpgFgS3SvBp5zUNNLuK7Loqu+7Z7W4/S8Ft9+eKufi7C9ElznTyoE0DzzOdI6Yot/dyrfV1dtr/lD7Ty4fgArGZxJGA2Uy9L6abGhCiNiQU16kHNjks/bqpoCbICCc6ZZ9GinIDJEGkWpswQImML3fcCkSB2J6k8h2/pBJ73PIFhKs/t56PTZJJaDwhBPc9SbhGeCOWJSZwl/MhvAk9jJu+wHZRABjrFN4AC6A1CWfZtSqVL3aEv9IVkX1UlFIWgptzoAqesN6SfwXqxuvb9mEEkHPwoJokSBU3ZUdBfss9hF4bTW8ZveBdLAUfoZmcQ9ZfQTpuI0/ox+14Rxp/ksLGpqas2hGCS0xnJVoZRsMh1teeYjgYIBa4nYhyOzVwnNBbwHesEFwAuFkvzRSiCwRnHSmU33kBy2OC8CgWaOUFAYJGE0GrCz+k++8XF4JrNTb/tx7/1pDHJPex/eEqpHZ7rlUIvh1m2+71zhi7vl0xyGRasTkE39trd/8QXOtAUb7bbqBjeFu7CUUuBoHiBohTIR5FYk/CZJq94QS9EYH4GL3xBIuTCJ04loE8yq8jevV7EBBuIbg9GXmWTXfQWpR0qQh3rJvYbomZAQf4aK9CSNTronniGJJmExujIUaDIbL+EOyh2oFS156HoJ1tg7wfaFtlsiLEYYDNTgvD0ycRf+lDjE8exzD05Z0iAJyDpRxQ5QCq7xsI3kW73UIrDCXPwfONTYx53CAQT/CFXg/LKys4dvSowHCCcCrDu91uoQyvj5Lv7c7P15qXQFkCrz8Et7YA6ts9ToD+OMfGMMWzrQSPNhI8EQCeY2NAD3DaBwSIECLhfA6PczpUXKDhhB3snTUQa992263gShsU28CVIgeBrjL70MRvjpVJENDOhEkmFVgLuDbe3Wpt4qHDJJVUcRN8G5U3/86klXaRpJVibUKIrh7eamei99OMDVYildK8pPouLoQjJnh0c+xYFjdNlV1CcBuXVZ+mImWoEzduB+D2bJ16aOn0rDBrXxCcZaE5YcqS0d+qKnDnPN728G7e6H2uJWAhuAJwheClEryMr+1JqsunDvoRgm9Octx5NsHPbvVxf4Mz2RSCm/lqtbpuIXhSheCTOwrB8y0DwaWjVimXw4DL7g4Pe39l+bx4pD+H4J/rIzE/+LwE5iXwkkrAxrlWCc6ZxlzW1tYqdih1BXUdUltAPc2vuw7Bi2hrRiJK91J3U3bvxZt7P/urF/NuSvDXCoIzIBePbEkIqdM6bWBfqsRRqMQJykWd7VN57WPSps2JL4prsTExiddYKIQZnLbPeJm2GeKt3Q6kV2G9twm6CdRHrUB8t0WtTQBCIE8wT+hLpWKDvt1qwSKdkUJyYpTanBZPaxP6e9spcHY962frTPMsOimFGklpv1aO6RolN+BXCxkFNqXforE3ceG3dg30/0bVqbolR/VjzkFUQ7mPdrCK5eYF9HABzegCvPFRJKMmsiioeBhLF8N20Mw1z6p82yqdPabtnWUZHj+4j5/95C9x9/YtDPp9TKKJeHQShKuqOwUJPP8tfzO/C4iSBIMmiaopw9IOxSjDjX1K2Gig3VtAd3EZ3eUjaLS7RbA4u69Ux7EvqXV7abu1cKBoyqrBcVGJTDe48PYuS0T709PAd6W5mjqgUO+sz0IU7t/dYaEiOD6k8tn/3awH5a9nr7pUdmtB7daVqD6XVY9y2d7swB3b2tbxUcci8z9pbJklShJEUh1O25RGrD7irTjG0mCIE883cKQ/xOI4RhCnogRnQkyCcKq4nVarUIIz/wMTVRJQdwSClz8ltjLev2zKwgB5qyVWJoM0QcQBsiQ1niemjXU8M8UyKc8EPHU4iOrRUzjHViPEw04LT5YX8fT4Kvq9jviWp24lkllD2iAyeAgbIdrNJhZbLXRpedJbgN9qybvB8wOxP6ENSqfdEvhNCE6blBMnToiHpYXh9RH0WS/7Q3os5rt5S0vg1cHw7YP5btxSHVvTeIW+3VR009pkbSvFo+cx7j+b4PFGjKfDHJtjD+MoxCQJkKQBkiyQpJaZZ1SSlYH3qna7ejttQ2VwtzNbTlmRjb3MLBfJLaO2JoEsBN1+ocZuhrQtgfHtVtDdoYUJQbfx7lYFOBXeBONcjHc31d2yP/1kW8NPtTYx9iYO+K6/YXeupk6rb9tvR3hRXqn1HtzWqhz6UzArQfasA+2coNtt7ae9h1/Pd/OhF+p8h69NCUg3MwMKCB6pErxaj8vn0lqh0BN8kuTYmmQCwX8qSnDaoRwUgj9EM9+EJ57gbLteLwi+mzjjMKG6C8EZY9ET/NW9B1+bqjk/kXkJzEvgLSuBOgRnjjsuBOGccWxzTdWh97S/T1N1s7hcBfe0drOu9p5WxLvB6Fn92WmQei/7mgW3d+s31wcLauu/XCU4+x2a2FKV3Hxli5uj+GJzMT7cXIeK8VSNWyMvw7jhY9xtqAc3183Um1v9tMvp8x69uRMmugTipi9JKOUYxvubf6cSnKCbqnD+cF88L0Jw/sV6chcSQhPPCFA20NlakqhAscTcejZWgWSK1wDpYj3TCatDLDeEKXVJU7qVRvFTTvPVdSyrF0Asf9AkUbQAyTL9neCbpe6jiYbXwVLzNI53rqCXnwMGx5CNukgiD1m6PTGfnRa728jPVAguin3uN0USjXHr2jX88b//Q1y7+in6/S1E0cSUnEJu9Yk3CN/QOfUMd0vYNdyw31WrdLPdweLyKhaPHMPikeNodRf2CMF3Q4qvc0v74hBcanFRIWeVhQwRbSuIg0DwaaV5WHfgbYHg9U7DdkA93YV1Vmej/LsB0YUtlWm/tv27XE8fw3JASul1prkWJJdCikaaYrXfx9nHz3Byo4/VUYRGnCBim268vJnU0sUc1tM/hIeu50myyhYHOKdUEDu4x5kvfFUk8ASuj7lvYz1lWkb5YLukbaMOrnLhfjtmxg7Paa0R4k63hfudFh51mthsBEhtCr1iJksJ7vlb4HvohiFWGy2srqxi5cw7aCwtIiL0K+AWgTmVoQrC6RNOCE5lOEG4tUihrYrNmL3Xl/zr3BLNz+3Vl8Cr6/xbCD590ND9KwFQklEJCWyNc/H6frCe4MFagvtrEZ72U2xG/D5AmofIcj6ZdOt34Xf1XVNDPtsLmlCbYYGZviKiC+Nex09CaIXSTDJJRbZJWml8u5uBLyCbqm2CbiarJPTWpfTtpsqbiSvF0oTw2+xHPbyl5SnkD5oo2MwJrCemftGqYnPrOO/kUgDx6ibAHS4E13jPjYJftJjm289L4EVKwIXgcQyxc+J4eznT1o1orApcE2MSgvcJwdcUglMJLhAcrX0qwY0dSgWCa1tjfw4TMmu4t7+I/POA4LRCsXYor+49+CK1ab7tvATmJTAvgdkl4EJwQu/NzU1sbW3JZxRFlf6iXdf17p6mELf94Z0+6+29C8Knne1ewLW73U7sj8K9AAAgAElEQVQi2t2O5Z633ees9v61UoITaRJ2KyRRCxJakVAZLvYmhapZYXhLbF9zRH6OccPDqNNA3NDElvzRDoXCT4ERxpKEiSy5HZXehOBcZH3j2Z3QsztQz2wpTKu0JkA3diYKuw3sqPS2bMfPCc0LOKJBQrlGtapUwXYdc7vhixPIyMWZfxdBSOFMKb06qzTQJFNAluYKvnMgSXJMYiZto182IXSAPKPH7iKWW6dwrH0eZ3pX0M1PIh6ESCf83tyI3exOZnxfr5RFZYeHmIkqN57j2q9+iT/+d3+IWzeuiYVAlvFmmwGEQiFvy3O72qns3O2EOD0Qgi+tHMXC6lGB4M1OT4JV/W9653265+Wb2ExvB9T1Gqn/nrXerM6nvS9VgGn3VN6R8nlwj7vXLu3+Qu7yCLtdzfbrnXWkneB/uZd636D+uBb/rlWhbS+Z+vdT1ne3kd+dQSH73bTPWd/ZQ+iU3RIOqzdTbTDPrFxebw2Wmy8kD0KeCQQ/ujXAB4+e4cxmHyvjGGGSYszZPVAvb8lnYNtZuZwSTi+IEtxDk+8Me+wpjyHPQiE4FIJzAJTtuAPYy3bZXqPOQiL8ohKcP0PPw7NmgDudJh61G1hvNjEIfJk9xAFTAfam7RAfcyo6eX4esAgfR70QK8srWDh7Dv7KMkaBJ1YtCsG0rAKqS8NQPMEJvtlhIxAnDKc6nP9mAk3C8LoyfN6pexPb4Fd/zq+8ntSpp2k2rV0Fn2/anwxjYL2fCfS+t57g7lqKJ1vA5sjHIPEwyXykkuxSl9Ij11qg1Ad3TdnK8atttXhi50zKq2pr5uThwpzktDQhrKYXNxXeYlEiym5P7EzaTePZ3fDRksWuA/HwFgsUWpn41rebA1wKvBWsZ6WHt2vf4oglymG0w6sfReLyWltZlMxu4cDhncp8T/MSeGtL4KAQnP2zCS2gJhluCwTfeiEI3ik8wTn8f9Boee+36aAQfO9HqK65n+NZJbiF4Pz3K38PHvRC59vNS2BeAvMS2EMJEHoPBoNiYe67aSrtWWpnt02sg+Y6lLY8YBfldHHWcwi+hxvIzpDVjooiPNZkj50J7VEygdua7FGtSEIZXc8xCYBJg17eARLj5a1+2wZEGRikqnKF3UziJkkmqcZjz4frqxRavMALRbeDAG1iIVEOOd2qUhFrpt861MswDr16Jw6ZBsJnIdey6GwvRaG9nq0B3gREYhVikseJwpvJ3fh39ZvjQtCdplR+E4J7SBN61jFZpEJwZA0E6GCxdQInFi7iePs9HG2cRTNbQjzKZP1ikvGhQ3BgsLmJh/fu4uov/hp/8aM/xv27d1T5Xfg+uni7LLF6/82Wzc7VzkOLSvCVo1hcPYoFB4IrmpquY55D8Fpl3gbJqxB8Wr3W+r83CL4zat9Dw1Jb5eVDcK09cpyCQ7sqbAuH7YmVJeSWlX3JTL3CKQC6sr6xA9JTKGH0NkhuFDwKzO0MkfJc6+vXj1GvCTvdDffa2J634xgn/n/23uRHkiTN8nuqavvi+xr7Hpm1ZnU1u9FNNodDkAT/BhIECF4JXniZG8EGBuCBAG88kJzhHzAzwJDNrian16rKru7qrqwlK7fYl4zVw3d3W3Ul3iciqmrqZm7mHu6ZEZHqCUsPN1PT5VMRUZGfPHnfXhvXX21hda+NKc+XpJpdgeC0GNGWTkMgOP3AG5YtdihFrvw5xO7FQHDu00BwmT/VgD1dDo3SnPeO0IpOnDwG/+7ZwE7BwVq5gK1SAftOAV36gTNZsrwIxAnoVHJjWjTQ2qAaRpiKLCyEtqw6KV2+jHBuBm3HEisvVVKSSQXGUGxUCgUB3gaEM3EmgTiV4kYZThuVtIfb0WtD/o1vWgS+2sF/xmYjBcBZT9hHcbX390bLx9qOjycbHp7vhFjbA3Z7DvphER7V32ZCTCfgNk9oqT8pr4HYQk/3kgRya2sRmxNTTCpJdTcnuajK1tBalNpFguwIJfp3C/y2BYInym6gXKKliQLkovAuKJU39yPJKnk8aT+MzVK6Byetg7yhupHGj1wlSY+fG9kO4wkU0hyCn0AQ813kERgTgdeC4IGC4LRD+fhEIfhBT/CTvJFHAdLSZzyianzYuR5lH4TeXFHHF/tTOQQ/ybuf7yuPQB6BNyEChN6dTid+GQguPcsMrzPne9j7WSie3k8OwQ/c8RSclAHJ68hKqPSOUPAilL0QNUJwjpYG/K0VqBZv75IlnuAePbg1wBaobc4h/cAVW5Xk5AWEaEWgqMb16CSjG9JfMPocs10mCAdsFY2GUQ/LmJAya6U8oAMcjvvSKZlUXJUSSrwwI/Ui2PYEZoe04IXnB+j3fXheqJbiyQyCI7YnvpBxCzbX/MpMgLYXYRJQp4p6aQ6L9Us4P/c9TBfPwWISTK8AbcMdx+KwZQTpyjJJ5TMlZuvVK9z+/FPc+eJT3Lv1OTY31mPcPzzp0uA9SJe68doHpQRP26GUag2dXEutIhgsxUct08PQ/JvQVKbPa9g1mchlasGIgKplnulpncEN03sb1jKMjlIm+pnjm8moo0Y02etgfRtXXrLfO7j94P6MAFFaRqOiTlltxD71qdmxgW31d9KDhrjjPwKCDwwwDtnmYPM94p4NGazEy1gPNn+H3or0Ecq+j+luHyt7LVxZ38ZSq4OqJMYM0YXyBBfopZXVKi4K6DOuCoIrT3BHQ/DsweNyx+cEAXjsNW7J38ny5NTzQLzAVb0vWkBZPMeVLUIIC33bRtexRQHecmxJitkr2OgW+W8HfcdGn4mXbUuSZXL1Uc0PMRVamIsKqMzOI7x2Ge7C3AAEN0+W9DWw3aT1CVXfw5ThhOJmQMdtvlq4edRal2//pkTgKysnBxTgZjJOTd6z39LzgJ1OiJc7Lh697OLZlo/1fQvbPQdtv4B+UISPIujOr2olO1msidKTUi/T9ZTda1mABtC2FYqyu2CHYkNSKtiolAuoFm1UC7QxoW1JKlElPbup9KYSnDYmBONUhMeJKrlaQ7UHtC8Sdbe2UCFgF+Cu0PbAJPrBZ048BBnoKx+1h3GUMhX3b7NfGjE4Grfvcc/Lcd/PP88j8C5G4M2A4EyMOegJ/rqxHgadjwKiD/TPTgCET3JNPMe0JzhBeO4JPknk8m3yCOQReJsiQOjd7XYHIHjc0xzjzHCwW8j+bNIjHaYEz45X+fc43jfp+OMbaYeSBNQSH3AnAEp+KCCc/t7qR/0WBTeXtRcssUAxSSjTyUdUELMJ3gypTnBcPLgyy/VH2mAYC5ThEDyrtEl7Fco3Ygiehd0JAhHFNodQWrlNtbZSbevhHVXdZEVUcYfqFUWOQHDX8xH4VINbAsM9lxA8kM+4P4tLibk/QnAw+ZIDGbiBgzoLRctBozKHpeYlLDauYql+A2XMo98OEZBKDfwMVpBs4c8W4GEFf+A93XN8/uRLfPTzn4kSnMkx26291HzKcDh78MzSJeWwJowQvILG9CymZhfQnF9CuabsUGQK5UAn7ahD1HcUghvFcJIJNRXkUWg4eV9FJdW4Zm5Rdsu4ET8GBD/cUiRVD7ViO9ZAxxbyiZe8OeNEWR27jSi1tYa0quyos46NLjTQHkzcquiN2l9ycVkQLq1eCogPsyEZOhgZYVcyqkYctbQedft0q1fru1hodXBmt4VLW7uY73QlATHj0xE/cLbxCieZ6RUDp/luCRbo3k9ILfkihlxUzMY0BO9HEZhZwHhxxzZS6dJLmyxtr1LRkL0i3uDKdkrUq7RvsC30+HIsgeA9x0a34Ki/OTFrqxdXF1X8EPXIRsMuwVlYRPfGFXQXDQQ31kvJs82cTtozk2pvgm6jDKc9yuLiotikEISb5JnDbFIOawHzz755EZi0E/rakRkCwdWCEwteCPQ8CzvtEM+3PTzZdPFwrY+XuxH2+g66Ar9LCCzRa2v7E1VHLIs1MIHMytJb+3fbkbIi0S/ampSp7OZvJxLoXSszYaWDmrY4ocq7zJd4d6cSV2plN1XjhN0mWaUSWAxBwLpB1BbjcZs+qp00Ig21p7T92lH7GZPdqRyCTxanfKs8Aq8TgZOC4LRDeXZsT3BC8Bcohnuwpcfy+lNW2T7m6wBw06d9nThP+t0cgk8aqXy7PAJ5BN7mCJwUBB9lhSI9Vc19DrAVYx89RnE+6fjj7YLgWoFjyI+yDXm9jrzy4VaAg3CE6m2DikW8LInNoJada0FzAlmyujqjGkqKt7xjbmZCHbSSaPDcebPlHbN9arCTRhfmW3EZ0Cd0MIFgAtY4IDRwRcC2wG1HXmHowAssuC7V3Cp5Je1IAjcQuO15vqizqehmx8v3PPnt2Bpuy4HVMnt2ggQUyTkxehovaQhetEooF5pYaF7CpaUfYrp8Eeg1EPaLCHwlFs/e0UlnfA4rzCb0TIgZeB4e3r2NH//lv8P921/A7bbVNR3IpDSuQzeq7Knvpb8dK8Fn5zE9v4xSrT7SCOXkGscEp57MPjPldYTNSBxGvflB1/ns2QyJsynT6U219ZAayg/C3MEal/yVGB+NjkByfgkmUMcw91Dfz8yc0jDLD3Xj0yszEvsP2Z+B4Cnf67QPtpqCUqpD5UvNiahIT0hpC6IwNHxa5REQZSBfWhuo9x3oJRUqCZtSNiqFYypamQmYcQOOcZ+fTDk73l5YJtQjwkx/RJjq9nFmZw9nd/ZxgVYovb4E0YuArvbsjiej9FSBTgshySrLsMCaSkW4WbFxsFap43LClFYovQgCwenDbfJGqPKUpGqVyUaB3irxJpXmpcjoUJNcC/w+J2HFQUomZBUYp71J3yIAB1xb8jbLBK7jFOCUq/CWl9C6cQ3tAQiu4nrYE9OUpbQyvNFoYGZmRmA4/cJplcL3aJFiMn8f747l33qXIzBpJ/T1YzDYMJt2kxP37X6Erf0QTzc93HvRw5PtEBttB/su7U8ceHBE/R1adPvXyS/1ZKEdKaijbEeYDyAU8F0uArWShUbVRr1so1q2UavYqFeU2pufK4sTC2Wqu236fhOYW5K8lgpvqrrlt9in6DV3A8+3gxU13e7EfcBJgheH50DP6tBvj+tZj+sdTXJq+TZ5BPIIHC8CYqkWAkyKqRJjQifGHOy3xr0OETypycF+ALS1HYqB4P04MaYZVx+cVrMiH07UR9HbQKn9ABX3CegJHkPwtEXnCIhxvKs9vrXJafVZh+03bYdCJXhuh3Lcu51/L49AHoE3NQLHgeCTcLzjjBnGOUWMiuGo75ntE65yeE943H7S+0ufS5pX8t9pMRqAHwP4Y+tffPbeYD/7FCB4fIIGcqQE3InCT3UjDCRNqy+FucRXpiC4gR2xB2wMA/WG+jpiGxXztoZnqu+Q+IWb42UHHWY74wcsi3cFmulccvx3SA9uBbaN8lsAeMAOE9XfDsKoIH+7rvLsNirugLYnfM/zxQecydQk0WfABChMyuQICOf7VDARtCkIniwVNtFR7uo2qsVpzNTOYql5A2fnPkDFWkFnL4RHciTq9CT/ZvzdCWd8JoHg/V4P+zvbuHvrM3z413+BLx/cl8RV4lM8AMEnGeIdA4LPLWB6jkpwbYdyqq3cSULwg9c6ymtbhTGpSAYtj77U4bE2u4m/ZyaF4hSG6pMhjYS8H6PQ9AYxXE/X2gR3HxCyGNV1rL5OHVMr1ZXPtVFrq4SHaj8JzGZdF09lIR52ClrrVR9xm8Dyr7fTYJt/C+DWKwcSNyUDv9W+CUBN2xMEAVzPRb/fRafbhuf1EEU+MxFoID5J+T7VwnniO08GewpnOWGImU4X5zd2cG63hbOtLupctaJtUPoCwY1XblKSqNDm98vaC7waAUX9fEjK1WC7z+kFUW4D6IoKXIPrFMtKPxfUPYxQJGQnBOcxmEAv1qSb1UAHnzACxgF4lgXf1mp2vVlYLMKr1dBZXcbezWtoLcxrO5TkaTOq1Ro2826U4YTeJmkm7VEIxfkeFeOE4fQVz87qn/gNznf4VkXgOB3a411gAsHVCrcIrh+h04+wuR/g2aaHx+s+7r/y8WrfQjuooM8+j8Xk5rrHoicQ1QNFDOAEepeo6i5EqBaBKn+XgFrZRqNio1lTv2tlS96rVRxUirZOWmmhyASY9AJnW6RzaqquneofJS2Iybiiny0joHX2aT4OUg90S+W4OQQ/XvnKv5VH4M2LwIlC8J0IAsGtcnrtS+aiaREXwIl6MQQv979ENXiOUrQHO0rbR41W8h03kseF2cf93rDzHLcv2p8QfrN/lEPw497p/Ht5BPIIvMkRyCF4cndOFYL/H5+9r1BSbB+iRvoJjDYz1scrLmkMFO8p7WISu0QfwM9jDqgGG7HlgfyZDNQS1moMUgwlVwOjBIIbR0q9vxjg6cNrP3IFvqnstuGHFjxfAe4gsOF5EXp9gmy1DT27xfYkCAVuM3eSgtsAVdKiYtX+uMTWSuAdKhWkXp5LIK6GjvSqVKO7eHzFAV58qXqgR6W9VYCDCmbrZ3Fh4QPM1a6iFC4Dfh1eP0JI81z54f7MDjQ+HeMxNM4SJVFNWdjZ2caXD+/jzq1P8emvPhIrlERVnB6YHqVMDYfNsTI/0p7gM3NihzI1t4hytZ5AzWHkdeDwEw93j3LSh2w77HiJ9Yaqf0lSw2F4PImpWVCeOlxSFcwd1/Vl8JTSKR7TnyTLwHW9GDiBVF019UWrbmWiIwbW6kPFIs2/E3gde2vHiu1EiWI6womC26i1VSJY5cGtFckaylAxWyqWUJRXEcVSWStpi7AEituqPjFRoeMIVCwUC7INO9bFkvqeKH0dR7YzYJ311+H2hOC2I9fI7M2dTguv1l/h4aMH2NragOd1EUYeLId1+bhl/YSK2CnsxoAltqrM9VAOfMy1Orj4agtnd9tY7nmoMIcB42NRSU0P70EIzqhQeU9daNWyUSUMp8r6gG+/vsUachOCG7jeIwzXKnDdgumrVX8Zxy0WW+U5nhxD2a2Mru+mdEsKX1mppCZnzd10S0W063W0BIJfxf7CPDqOI+rxpIWdbAJEViYxObROnslySOhN+E01OGE4leGE40ygacplfJxjegCfQtHId/k1ROArg+Bsy7SNm6xiiyy0ugFe7Xp4uuHi/osenm4DG90S9r0SvKiIQNTfWmhgJhelv6NBjxWgZIdoliMsTNlYaNiYb9iYqirVN6E3gThV34TdyhrFQkH8u9VLbE30qqXBnqquf7G6wfRz1E2KJzmP/Ngf/EK8n2xfYsL9Hkxwac7b9G+/hkKVHzKPQB4B3U5QkAT4fkoJTgtL3f1MEvfq/u1hSvCJIDiHZlSCE4KvixJcQfAXGoJTBnB4/+V1bt04AD1q30f93mHbj9tXWglOEJ4rwV/njuffzSOQR+BNjMBpQXB5ehxx3HhUJfhRoPUkwq6j7C99L7NK8Mx9Vkrw//2zbynn6lOC4DLgSB05gaWDp3MQxo0bRShlaYzZMpsrG5fBFH+qV6OPq+RCYiai1NtqYBQQXotomcmeoBTe/Ex7d4eBLfCbKiguBabK2/cIxLTCW5JWEoRHiIIQIcl4FMrAjUt+uXM5ovxtx8rVRL2kbSi07ckB9Jt5Iw2By04DjcoiFhtXcHb2AzQK5+B1ywhcJ06EGRemU4LgDOLai+f47W9+KUrwJw/vYW97K4WcBuH75FY74yF4mYkxZ+bQJASfXRRP8Nj2ZqC4DQNU48rbSTeT2ePp8mqg8gQQPNGxHgLBM9ctIE9RaV0djL1FakOBFOpvYzoS17OB7yb1ycBqgeBSfwYBOP+S9RtaeS2Kbf1SZZIq7ERZruqDsh9RkNBR/9b7gPxb/W28pgmvCbT5IghXcLsCp1BUQFvU37ZMSBEmKgheRKnMZIUKmPN7fF9go+OkILhKbOg4RWVZRCUkIXi3jbW1Ndy7dxdPnn6J9fUXaHf3Ydk+LNsMlU667Hx9+0vMRoBiEKDmuljca+PKqy2s7ncwy5wPQYgelGc3ldRUVCeJK5VvOiE4Fdo1DcFLhOKZapmeQuBdFmW29gLvUaE9YIWStA8KsquyRNBOr3HarQx6jk9W35NzMHYsQK9UxF6jjr3VZezfvIq2KMGPD8HN3TRtM8sfy2Kz2YyV4bRJoeqJfuEc9HGyJleGf3314E058lE7s8c7b1WZVBtviwCg60bY2PPxaK2HR+suHq37eNVy0IlqcKOytj+xjWuS/q2eJuwHlewAtVKEqUqE+aaFlWkHi1M25usOmhVb/L7p6V0sMBGmsjIRUUCcJF3778ese8Skk36QZaG3eQYebSxwsM04CMH1NpM1L6l8E+Z5m+qgmuTxx7tp+bfyCOQReM0IsB+bQPBI2aFw3HcAguv6q8eRQ+1QYgheyijBBxsLpvoWCO6uo0g7lAMQXPWmJx87TR6EcQB61J4m+d5JbZNWgucQfPJ7m2+ZRyCPwNsTgdOE4AqvTNhJHbLtKEeI7Fh21N/p9792CP6/ffYdgeDJMiuFviZVgo8L42gta3bQMhxymmAp2GtGBenEQ2nFT/J5XNT198SvW340MCSPlgW5hN3GuoRgK5RBHhXf9IDr9gJ4boiAYE/RHERifSJ/oGDsF0R6aBI8qQGaGjVS4R3K4E35eKvukxJGEeNl08DpJfXxct7hlVZ1KJTKCpENKypguraC8wvfxnztGur2edjBFNwevce1YjZlA5BVgmcL67iZn2GfU70eBQG+fPQAP/vpX+Purc+xt70Bt9vRkU/Qa3JV40rQ4Y2Wua0c64on+My8SoypleBp+Da4p4HZkFPpUE7W3GY7wOrvgwkWNSSPZ3FiSp0q1+kjpuqX2ZT+hkZ1LWrqMPbEjq1GBJJrj22t7lbCbq0ENBLs2JrE1Cmjylajg9itRKsH+Z7YPhSKWqldEvBcqdZQKpU1eC4oyxFtO2JANYEgwR+BdrlEhXdJFN9UZnMiSam8jV0JQTVfBN3KvoQAXQF2DdVjGG/Jd21uR3Wh1GXuT72vyrjG7LEnuK7bBK0h/f09tFotbG5u4t79u/jolx/h+YsngOUClq9XXIwANJMVkDdqK2PDwysq+x6anQ5W91q4vrGH5VYPVc4ghhG6VIJrCJ727DZTIyyHotCWtStKBT4qIaZ5YNNCxY0huALs6pGQNr3SsFq3xTSvoQ1KHRYI2g8OHdUZZW2z4ueOmefRinA/itAVCF7D/uoy2jevo704j65jDyjBB6d+j3YLWe5M2SfsJvg2QHx5eVmU4QTiVIxnleFHO1K+9bsWgaN0bCe79vRkKftKNtrdCJu7Pp6s93H7WQ9fboXY7Bax75fgWmUEYk6isbU8ttTEl2Up+5NaMcRsDViasnFuoYDlGQfzTRtTZQtlm4Ccnt7iaAXbVitqYsWl7vew55SttdmEcaZmJ9eZJFY/Qv8/FaYJ+ipHlJgnWoTMMyKTs2aye5VvlUcgj8BJRsDYoYjQSV4Kgpv0lPFKDtPOxRAc2hM8wpPNPsQTfAIIzvGMHfmwox4KrlKCE4JLYsxoD47OofC6EHwSID0sjkf9Xnr7o35Xnhwp/3NzPmklOFfL5Urwkyzx+b7yCOQReBMiYCB4t9tFu027VRqBqp9xyuhxn2f3MW7cMG5/46D4Yef9tUPw//Wz70dEwYUoECSsfiaH4BLMQ0rM6UFwM7jSZ8xBg05Ionyv1YBH2ZhQ0a2tSmS5mi1qb5W4kmpuvmhvohTdTFgpiicmQiEE90JlwcCEkpLkkzv1JeFSoWArpRI7L2ZpbgzcTFclSQuoFPeMry7MJkVoPAZKK4kODuNMqGMIDgsFp4pqYRoLjUu4sPADSYQZ9ZoI3GJ87uZMYqyXUYJnC+mRITgs+L6LXruN+3dv4cO/+Us8vHcbfr+LwKcrsCopR1f8H94cDYfg82jSE7xaH1CgDu7p9CH4yE5fll8PnJiaPIkhuEnymIqgqqIaTmipqvzS/tkxgEuNqw3kG4r8TN2Ja7ICvVxuHtuIxFA4QQ9qnG68t5V9CIGz8q93FEw2idAEgjvKpoTqa63SJsgj3KYtiQBrKrUFYhdQKCi1NiF5tUoIXka5rBTe4pEsgFspyk1Dqn6rBQByfPGhNQsCEoCdhEZmkeJ2L/WUMY8b9f24M55u7dRd8n0PfFDdv38fP/nwQ9x/cAe9/i78oAdYarLsXfmJvegRodzvY6rVwuruPq5vt7DYcVHSbS4hOK1LmGRyMLpm5QEhuIUGbIHgjobg2VqZNIu0YIjEZoUWKz3xA08WI2fvSiBJ9miFoiB4LbKU5/gIW6RhEDx93rFHeAqCt1ZX0H3vGjqLtEOx4Q+Qtde75yzHpv1gfTDqJyrCjUXK1NRUrAxnPUnXg3elvOXXcbQIjOvMHm1vSR+LtdYPgL5vY2svwJNXfTxcc3FvzcfLfRudkB7gJYR2QRJgxiuJdB4TJqgsF0I0KhHm6sDKlIXVGRtn54uYbzpoli1JbGnLSrlUn9IkGtb9UlN94+dK5rmYlVJkE0abOnXycTKPEF3vJ6TsOQQ/eonMv5FH4KuKgILgkaz2jRNjcuyoxVTpBPXSk4xz2LCtZGLMYRB8tCc4xzPGDiUNwY0dytsEwV8XgKthzsF+VFoJnkPwr6om5MfJI5BH4KuMwGlDcMVFNJkb0199pyH4//LpD5m+CGW4cOTRrn4mVYIfLBTZh9YE6pkBl5IhQCr2SUiU3gbmKQZIfG8rCxMNtGlrQisTwm/PD9HvB6LwjiJH+XjT05uKbwLvUCmyqYwNmZAyChOvSUUXlZIp1pEr0iP599LJmAawmfrDlK0YshjbGR2WbLSygzY5juxoMNKq86VcwxvleSzNXMNi/TrmqjdQiubhdgDfo3LLqJ8MhjaF3uxv8AwOK+zDZmzMdfE6u+0W1tde4t6tz/GLn/8tnn35CFGg7GAGoePJNSVpaCZK8FnlCU4leKnaGDJFM1i+jJ1GNhpHLsWZL6hJmNSb8k8zMeefwHoAACAASURBVKMBduqg+mNV9+Sehfp3oqrm7oxOXE34sOwadbdSJofyvXR8jX+qBtTa75oA2ahNCbqNs6pYhjiFWLFdLhE80yqkrP2yDexWqmnlr61tRUpFgdTmO8pf25HtTINrFNsqySSPlexPypfUdZW0khDbHEPZk6jjCWQ34DvdNqTnj3SlSbftCnenKtIhy83NVgN5XIcUWw5auAKCSTKfPn2GX3z0Ee7cvYWXr56g1d6GRQguIOfd+BGILG1iiFKvh8bODpb3Wri818VC30dZTxRSsc0UoVyJkS6OcZ2gRzeV4FECwUc9KeRwtD+JIvQ0BHdtNRBNfpIGVbXWxnOcENxSnuMpCJ6F7aPujnq+0Nec1wNRt3dKRew36+icWUHvxjV0F+eUEjy28znZe23qDEE36yL9wrkMmIrwpaUl8Q6nUpyfDVoMnex55Ht78yNwYnA3ZWdl6kDHjbDTivB008Ptp118uRFgrV3Enms8wAnAdXJh80CzIhQdJr2MMNcEzi44ODfv4Pyshfm6jXrBQtnRSS3Flk8/4+KqbY6unp/Jj1KCm5/Ezs88W82TMv1QePPun5yd7mOqh2R8RcnCxzfvtPMzyiPwjYjAIASnHYoFXwuoTLYpVW1NO5OIr44DwaU7m1KCGzsUKsGZGHMUBD+OynrYDTzufoZ977j7MmOgUQUsh+DfiKqXX2QegW90BE4Sgse9yhG5/8aNG942CD7sfIdco/IE/+cf/15Usnw0rD74exCCm0R9k4FsFegj40P9rayGR3UtYr9u/luttI9/C+iWF7dzEIa2UnYH2tub6m8qvAWC+wK9aR1CUG4AeBgoqCO2CgIpfVmyS3V3wYJ4eStlqRqMqaW5o9Xv8dUPmEUmClRDKE1ZPByCj0bHPB3bKqHk1DBTP49z89/FTPUqykyE6VXh9nwEfphSQhsIrrtsA4PMpK2ZpLCnt0lD8J3NDTy4dwd3v/gUX3zyG2ysvRDXdbUcOsaKJ9qwpWFWuUoIPi+e4HyVmBhz4G4NAnBV8DSkywz6VUcsFZfEfT5VxE2ysJRngv6KUoQYYJjAb4LqWLFtjq2/IzYI9L6OEzIqiw5O0YjlQ7zCgLE0dh1qNk9Ac5I5NVFG83sCjh0FqwsF7SdMRbb6t9iFaPhMCK5U2NpTW0NwSRxpkkam/LwVzOZ+qNimvzZ9uEuolLVvMRNJCtw2rYMKalL+9d/x5+lyqsqq+oK5F/qmZCvOWL11BnsmzPRAeRxAq0OOM3AmqWaL3uCffPIpbt3+HA8e3cb27jossUR51yA48x0EcLodFLe2ML3fwtluH3NuKIrrgvaEZ2joqm6mWOLMkmytLUtDcPXbHpIUMx1nKrG5GEwgOKG0bSFQsxqm9sSPHzMBVbSUDQqV5kW28ak7PQkEN/hNvMhBZbuG4OUiWs06uqsrcG9eQ2+BdigqUedRnpRHaQjTA0rWQwPCqQxn0kyCcL6nVlYkE1ZxdCZUph7lnPJt37wIjOvMTnTGGmCbOkIrODeIsNMO8HTDw6NXHu688PBiz8a+X0U/LIkHuBgaxeWM/t2ReHo3qsBCE1ids3FpuYCzcw5WmhYaRcBm/4v9ujjZMSl4kgQ8WTmWfnabHpj6rUCyzmuTqoC6x5Z5fkwUga9so+SxlnnQGDuUr+xM8gPlEcgjkI3AcAiuEgOna2wyd3VCEDzsoeAlnuAGgtuyYptHHhyFvg5wTl/zcfZz0gBcNeejO945BM/raR6BPALvegR835cV5p1O57XtUEaNA99VJfiRIPg/+8UfRFXbw1yxh5rj6WWs5iGbLmZGWZMM9A8b8A/iRjOoUUofNbBRnYgEhiXKHQGmER/1VGfb0uEgtOZyXAJtz4/kt+sF6PY8Waom24YKcBs1OJNjEv4Ji+QyW3pza7dK6UhovxRB7fGJqOW4KgGTtlWIIdxBKD0M3ctDPO4ipQZqg70N+SvNJoY99hNEaP7F81YS1kpxCjP1c1hoXMXy1HdRtVfgd4sIXMYi8b882Fgkg8zsZ5NAcHXeGlbGcWNCzGf4+Jf/iLtffIbnjx9gf3dL7/70IHhy/hYqhODzBODzaEzPo1SpiapYzjcud4OGLGpSRam2k6WMunxqGJDulKnt9OoAbXwd+19zQK47x9KJi/23tUpbkq4OKrxNIeBQnnCrUqmKkrpIVXWprJLgSWLHxG7EthXMZlJHfmY8s6nWFoCtVd4C0I2a2qFiWyeD1DBc7UPZlygIrgq6JKDUoNuorkW1rZNUyr03qm1dFuQ4RqlNOxOeb7y9uUsZM5xU5RlsS+h1fwh9lt1lP0/ap2EPx1H1NH44JKc4FGTGKQVSO1dnoOtlBGysb+CLW7cFgt+++xk2t15Kgsx3CYLLFYcBQt+H327B29pAob2Pac/HtB9iKrRQj5T6mq8qbIHcxRBwZD5MeX8XLQWna/Ty1xB8+H2LZBqNwJsQuhspEB3YWZsVfSd0seCn3C+nwZTnuEwbxYcwk3LGoMnkDjCK0hiAU4HOJKjicR7BtSxJjNlu1tETCH4d/YU59ByVqHMSuP66nTfWP5M8k9C7Xq+LRzhhOK1SjDKcbYdpqyft7LzuueXf/3oj8NoQ3ABwY61lMQk4sN8L8HzTxa0nXTx8FeDFfhE7/ZIkwfRRUABcniEqX4sVBSgXIzRrwMqcjSurBVxYdLAybWGmaqHmMBFuhJAr8QKViHygRVdkOw5mOiGvfkoNgCDW2/QzxNTfeA+nNTv19d7u/Oh5BPIInGIEDAQPxA5FKcG9QHmCc6Ro7OFS+pPYgtP1I7FDebrZx8cDnuC0QxlcyTLQ1hF0iyf4BoodkxjzOUphVgl+/As/DuxOj4PMc8bsZ9z+xn1+lCvJIfhRopVvm0cgj8DbGAFC8F6vF0Nw1+XIV/2M43Sjtsu+P+m4cNzxxn1+2HkPc5jI3q+j7v9IEPy//fD3o0YhwHK1j0aRCTn4aM9C8DQ80DfhEDV0evgSD010nkj1IKWiWydO0p7dKp8afVBp4aFsSgizxeokYMeDAFzBb3p30+qEXt39vieKZwWG1fdV7kkqEFWCMUf4nmByOEzOZPG3+lspvBOwPw5iDPt8QJCo795BCJ7BcHqwmRXoJcM+DWIzXxNAD15TGVPVFazOvI+5+jU0CxdhB030OgHYYRs3GB71+bjClq00/FvZQfj48uED/Pxvf4z7TIi5tY4+E2Lq+J6WEjyuXEx8Rwg+N4/GzBxqzVkUy1U1yxAH1Xhtqzsu5VBUq8krqXyDafrM/VTJFbVntvbAJmwmbFclTk966PumvLWp2k75VmvQrBRval/8PIbgYj9CNbWG4KLWVnYm9NpWSu2iguBUX2tYLj7ZfF9AuLIPMSpxgdTagkTqBL27+bug7FIGNKxm9sdU1qF1PcESaRgcg/Qo7b9tkESqactCidjqRe83A8EP1rvTgeDD2LscKXO+g/VUFfPNjU3cvnMXt25/gS9u/xYbmy/eSQhOyyiv30O/tY/OziaiThvlMJCkmM1IQXAqwvmi3Ql/V0KgFCoYXYYlCm0C8JqotJmYOf3USJ4xrLxszgmY2QUQCC5N/SAEN/dDWQapISaHmg0opbmTKl/ZB6yUTlNfYw9+EagKeFcKcAXBmYyzVyqhKxB8Gd7Na3AX5r9SCJ7uULB+s94bEG78wmmVQmW4sjJiu5B7hr+NHeGjnvO45/7Y/cWetjrBbGRhvxdibcfFozUXn3/Zw9NtCztuFd2wgsAiAFcriZSVVYSCFaHkhJiuRwLALyw5uHamgDOzNqYrFiqsjAGTaEdJP08qYKonlWqI002DaYuTp4t+4uYQfOytzTfII5BH4GgRyELwnobgHCUnENysFFZNmMlDdXwIznF4/42H4Efx/M4h+NHKXb51HoE8At/sCBCC9/t9geCtVgs5BE/Kwzh+mf78EMiu7FD+6//vB9FUOcKZ6RAz5UB8wSVBZjwoGSyICYxSkFbrgRO7A72BgQpatCyAm1BBLEuo7g4dBKENX/tzu66C2/Tn9rwA/V4fgRfI30rJrZbM8sWjim2E/CeGKTHkjr0hNfRQAVCARQHkxGP7YJK0QdY1HG6beAzC84ML4dPYLgMZ45Cq807ObnDfg1hIxzsCik4N9dICFptXcWHhh2iWzsHrlOH3bfheqBJ4Trj8fRz0TgOXLHwRNkilpOeh1+ng/p1b+PCv/1wSYgb9rvirS6dwoAidjiRLlNSVChrTs6hOTaNSn4ZTKicKszjZZHwVesJETZwoexFHYLRRXQu41uo2ZYVjKzuRgkruSMBE5XapXBb4LGVSW5OI37ZWXhNCVas1sQiplBSUKhZLArOVUltBcAHdkhQy8b7mv1WCSXNPFVBXKu/0b2V7YoC72meqHGhLEtMgKCjPZJVq3wOTNkdQtBpAYRJ5qvKUtAsKSQ6B4Jnn2xAmPuIJOKxWvv7Dkgp+Kc+pupmuf8OU4GpT3Q4Qgm9u4vbtu7h1JwXB3zE7FN7LwHPR77TRb+2ht7eDsN9VE4xRJMknaT3CF8E3AXg9VECccJyv6cjGfGRjihA8jMSvmxBctYXpdlP9m0kuaTUiEByWQGl1P9TdSr6lVnPwXVpZUQddF6W5pfc/2KKmW9ssBBfwru1PeFzzkvMol9Br1OHGENwowZMnyum0cgfLuanPbG9UO1MFE2YSgpsX/yYk5+fGS//1a0y+hzcxApM+9w+eu+6H6GXozCXCFXhuYGF918O9Z23cX/PxaANYbxcFgLsoaQCunpNasoBqKcJMHTg7b+PauQIuagU4AXjRjmAx0ZzP/Csq2bhSgQ+3FzCrrGTFVsp1jM83paXU9nSmv6cvzGwb9z2+qgr5JhaK/JzyCOQROFYElFCGk3WhJMbsuZEowSUHVWpwY8RUrw3BabcZBXDCPhxvA8YTvOq/QCnc1Xm71Fhwkp9J4fOk22WPOep7x93fJNeUK8EniVK+TR6BPAJvcwSYZ8xA8P39fYHgWbg77vom4XsnocSe5DgyYh/iSX4SxzdxGCbSHXZcvb2C4P/l//WtqFm1xadxthqiBE/U0oMQPIuGDNpSwEsGMaKmpRWJ8u0Wq8cI8CVZn/6MtiahhYCdCPHvpspbJakk+CYE53EJv10NwQVqc4AT0zZ6TVpa7UqvY0JE2pcoBbvWlx+AWXGQUoOkYQVoXNdiEOiml+COwnjm/WEgPA3B5VapUxpIqJiC9haVwEXUy/NYaFzBYuMGlprfQgnzaO97cPuBtuo4XQhuCpUpvEyIufnqldigUAnOhJhcUUAt5SA8HBfdcVV69OcCwctlVJvTqDSmUK434RQrotZQ1tyJV5/4Xlv0sWbSxypKxar8my+qq8UmxCmqpI1arc0jE447AsHpf03v67JYsFCJze+oJJBK+W2STkoyu1IJNULwSlXU3cruREFwgdCxvYi+PqNKHYCCpuOblCelitMIO4b8Ros+GKuDumkNfY1SP/awT8BiqkSODHyiwNUwOD53sx9zvtkzGNzl0SC4VJLjF5Yh3zwJCL6xsYEvvril7FDufYbN7ZcqMaZM/70bP6xHVIF393YEgnudFkKvP2BfQ6BNj28DwpUtilGGW5iJbCyENmZDoEkQTnV4mPh2E6abaRSB7lRjW8oLvAfakygluPox6Fynw4yoS41Qiu1WLAHzccK9A+VGT9GkkjQwjS+PoRTgVgqAKx9yt1SC26gJBPdvXkU/VoJ/9RBcPS6SusB2hzYotEehLQo9w/mbf6eV4dxuks7Hu1FqvzlX8XoQXFt4scWKLPS8CHvdEE82qADv4OF6iFetEvbcMjyrhEDboMhqJ0482RHKhRCzDeDcPP2/lQJ8ddbGVBko2bQ+0av4CMHZzdRNYyxl0KuyBMJztZ8kNo/Ek5zdQ664chwL5SITalooOjxuklPA9LJyCP7NKfP5leYROK0IZCF4V0NwM9I03YmTheA+nMhVSvD2A5T7X2IQgrPRHDaePBiFSWH0pNtlj5BD8NMqefl+8wjkEfgmR+AwCD5pP/8ocPqwfY7bz7jPzX18IyH4f/Gvr0aNagErC2XM1CzULBcFi45ng/A2q3tWGIoJQlQySvp1c4acym7XV/YlfTdCjwkpA27pyIAn8OknS7UyPboJrzl8UoMj/jYKH5JzAnBZaKtMmOOXKFhFCZR4W6cnGAbx23C8Zvyf1feSaz3oNDsIBc225t2DcPEw+JhENdlKXZeBcPK+XpIs8RHlu05+6BDUNjHXvIgLiz/ETPkyLHcagVuC5wYImMFKkdFTVYLLEYyVhwVsbWzg/u0vBILf+ewTbL5agyXJADMe0KfYoon6k7Yg9SbKjaYowQulqlKY6cLBQXcQMAkqVdx1zEzPYXX1LBbmFzE1NYN6vYFKlWC8jFJRWQgoL2zldSpxFbW1shYxyu3Ee1uDZR1/o7qkrzZV4eKTLb+p4lYQaqigYwCCm5qWLtXpMqkg+KB/6mFl0KBDc65aAXjiWHnSmz0ZJB+90mLS4xy+XdwCZCp0DPnHzN+wrr5aW8PHn3wsEPzh4zvY2V0HBIKfLLA/mSs+zl6U0trtdtDa3oDb2kPo9hAFvkDw9FVK26VtSNiG0walpF9Ug09FhOEW5kILs5GF2dBCM7RQpW2KTmIpJZswLKXE7ltUaLNO63Zbr1owiWijiCn6gIqlwHtFq9KT26fqyoBNV6rN5cIjPoo8hALAPdhigSI+5OJNbsEvF+HWa/BECU4ITiW42i5+2B8nvMf4TnYQyjaFgFtZK1VEAW6U4fQM56vZbIpinNtkZ86PcQr5V96gCEzaOT54yuYZwpwVSqSw2wnwbKOP+2suvnju4dmOSoTZCwnAHUSWytnCUu9EIWolYLZp4fyCjffOOaIAX562MEUFuCTlUBZ2fhDSDUXEESo1i3q2isVAxL5jpPK99EPsd320ugFavUD6l5ZTRLVSwHS9gOmajamqhWqRSW/V5FfazmrgqTim/X6DbmF+KnkE8gi8IRGI7VA4EedF6LlqnHv6EFzbobQfTgTBjwuxTZgn9fYed1smPY9Jtxt2PDPJPzMzIxP8/Pv4z71xV5R/nkcgj0Aega8+AuOU4MPOaFQ7OG6cN04QNQ5yj/s8HhefkhJ81PFHXbd+/8dRFP2x9d/865tRueJgeraEqZqFRsFF2dYwNfbrVoMTeYktCRDKQEYtC+NvqrklcaWAcJU8hAqeft9HGBCI2CKIpEVGRBIZqgVljsMBTLKs1bGh1d3E5smSV4XcY0m4xFTGNYa8CAwZHOkkSDKNoTSsMaA5/orZWt2utAd0+jDq02TbLOYdNtaK95WSRQ9CGV1EeHka/gtwJUgK2N2i/UsR5co0ms2zmJu+jtXp76Nir6C3D3h9lXgx6ViYyYHxI79jFd5YHa0Gti+ePsEv/+Hvce/W53j17Ana+3ux1/pB/Hc6QFAG4sUSyrUGKo0mqo0ZOITgHKhLglVOnFDlXUWzPo35+SUsL63gzJlzWFwgBJ8WYFSulGK7kkKBwFr7dmsInipusZFNgpHTqDZTFtNfTJUhUzKTqAzGJ4az+jvpMj645bBpquH4NVvSD5bvr7LBnxSCJ/UuObuTK0vx3Rqxy9F2KLpFiIBnz57hF7/4B9y68xlerD3GfmtHJ8U8ufP8Ku9M9lgEzEyK2W+3sL+5Dre9DyvwRM5pIHgaPKXLLpXhVIhT5V2iRzgs8Q+fjiAAfDawMBMSjgMNJtekl7dsT1imVOCiyiakTk1smRXJaQhO5XeNSvBI72MSmxsm6Usl4HQjDcEtW6A7leEE4Ly+sFyEpyF4X0Pw7hsCwdOdDU7CcSKvVqvFynBapHDgaCxSOOFHGG4m9b7O8pUf+/UjcHwYkEBwds9c38arHR93nrZxb83D/Q0bG90i+qjqRJjaiIR11ALKToS5hoVziw6urDh476yDszM2mloBbiwFXEJw2trp/iSfywTiTOvCBJwdN0KnH6DdDSQZ534nwH43FBDuhrQLK6JWKWJ+qoClGQcrsw5mqkBZe5EnKz4yU8Pju0KvH/x8D3kE8gi8UxFIIHgIV+xQ1Bj3dOxQ1PhW7FCMJ7hA8Ceo+kyMaexQDirBXwcqH8Xbe9zNnfQ8Jt1u2PGydiic0D/+c2/cFeWf5xHII5BH4KuPwLsOwdPgfVz7PY5TvhYE/+//5PciFABUI1Sqyhe8UlAQnPCaGbE5OPF8Y1sCuP0QvZ4viSoFYYtnt4KwxpPV0Z7DVHELoNTacvlcK7tlPp0P/bS3oxbHSoAOwIsBreHQUplljVlt3mh/Yr2lXlo+7KbIvrU3ZYadm6vT1DGVmDLtRR3LSumfq6BeZGtVowDwEI4XKvU34SvJW8DbU0TJqWFm+jxWzn6AqfpVOMEiIq8Orx+C1tvqtA/CttctXGmoImdsZnJ0QkyqQB/eu4sf/+Wf497tz9Fv74tncDIfkYWcpwUELbEyKdXqqNSnUG3OoFCmEtyRJKy+D1QrTSwtnsXF85dw88ZNrK6uikUALU1ocUKrEyaTFCAkvttauS9lcnAUnb2KA4x7gjYzvccsBE8fj9vFn6fNi1O3fDykzdyH1MFP446MYg5HP9boGq1CPHyPo741mLA2/f3sGWf3ewhF0Uv4Hz96iJ/89G9w+85n2N1fR6/fihPDTlAc3uxNpI0PEPh9SYi5v7UOt9OGEymlu8n9MOxuqMnKxLtXrBOo0GbySuMdHkZohhB1+GJk40xoYy6yRRnO50WPCTElQaYtMDrtB67uok56S8guCTFtAe2SdHNEZBNgr85fbFfkZaC7Up3zFWoALnWxVETQVJ7g3etX0F2cw1cNwScZRJpOhuQx0MpwA8RNAk2jDOfAktuZ9t3sf9zz480utN+8sxt/v9JPE9YA9be63+rV94D9ToQn6y4+ebiPB+sR1ro17AdlBCiCay3UlqrhKxciUWSfm3fw/sUiriw7ODttYa5qoUwPcFoo0VNXXpEAb0l4Tus7AH0vQqcXYacdYH3Pw+aeh+22L/C769GWxZLVhVx1CKuAatnBbMOR4107V8TqNMUbEcpcIZiSQqQn5Ca00P3mFZj8ivMI5BEYGQGB4BR8iRKcbRWV4MyaNS4xpho3t/sRnmz28dvH+3i2E6Fv1RFYTNmtMhokP7q1Eghu7FA2UdJK8IqnIbis0lardY7zM6zfMOl7A+M/ffBJ+iGq+3f0nv+o68sh+HHufP6dPAJ5BN6mCJwGBDfXP8qWZFR8jguhs/vLKrNPUoE+DoQPeX4pJfj/+KP/POrDx57dQeS4aJYDUfVQUcPERb6nXmJ14gMU/qnElVR4c4CjEIMV0d5E+3LbQNGmX7fya6RSSLyVdUTkt4BF9eBX72d13Grj5FGvHqLJwCaLt024E/w1rJsw2qBjPARXD3N1DgchuDk5nYBTJ3oziTr5XXHJlkkAoEjQbVkIHBshQTi7RX6EQp9JUSivov7bFjJTKTQwXV3B/Ow1LK7+AJXyOfRbRbh9W3wzI1lXnIXNOn5jEmSOK9zZSpNAcMBzXXT393H31uf4yV/9OR7dvwsrJJEnuTJ376uD4E6hiBK9txtN1KZmUSjXEEa0HaH/dhULcyu4dvUmrl27gevXroIgyCk4Ar1HW1ao8nQaEDxdvtMQXEUs+f9A91E6vyw7ujZIUjGTKHB0E88JFVPP5JumuJ/SU+FNgOAD7Y2+zlEQ3Awqkupiom7q1uhBB1dh0Obp/v17+Ou/+gvcufc5ev1deEH/nYLgoe/C63XQa+2hvbMJv6cSYtIPM0FoIwqUhuDxp9ouRVYDhREKYYRaFIlf+NnQxo2oiJXQRoMrYSKgSysF2m9ZCkgbT8zkuOpfVJyXATRohcIVNNnjpk7PfFdnL1B+39p6pU9wFwNw9XTiUWXVUqmIsNFAf3UJ7RtX0F6YQ4dKcCanSD/jTqluqefQ0QaVbLfZzhGGE4RTDU5VONtALis2FilpGD6ug3KKl5fv+pgROA4EV/ky9AtAqxtibcvHg5d9fPq4iyfbNvbCBnqoKNMRTghxcsniK8BUDTgz6+DySgHvny/iwryD2TJQK6jJfraPfY92JoThhOAKaNMyr+NF2O8G2NoPsLEXYG3Hw8a+j91OiDatB5g8nUnUI67mUhYs5YKN6aqF84sOvnO5iAsLNmZLEWqOguDpSa+4v3g8ZnTMu5B/LY9AHoG3PQKmTVSrWGjlxAlCrnK21Wo0vVpXeuvGh4krks3qNQ3Bn2oI/nwHAsF9i9P0R4HgT1DxnokSXK1LGxiBThzmo8DuUf2L7PNl0n7IpNtNcjE5BJ8kSvk2eQTyCLzNEXjXIPhRAbh6rg523I8Kusd8X0Hw//lP/6toL+jgaW8DraCFInxqZwU8iB2HQNtQVMrKw1t5vco8OLdJw2yj8NZ2GeYxLx7e6ooyZXIQfKch3ajCm1Ucpj0gFRc0ynK9NwMLDQKMEwCOwBUjleB6fyn2oNC1HFT+L/Hg4DAk2IHAHb4EW9pUMFJZGInlSdlX/udeyUHgMJq0PglR7AcQN5oC4a0DhPS+XMaFxe9gdvoGCuWLiKIp9LvMVq6SPR5mOTxuUDyukMVR0vcuFoID2N/bw8tnT3D3i8/x61/8HC+fP5GlfMk0gYFVJkZHAzdHa8As2IUiiuWK+ILXZuZRKNVk8FypTGFh9iwuX76OD77/AS5euIBmsyHe33L9MbBX5xkXGbmp6iyOf+bJpMzg9Ri4frAcpo8fo1h9HjHY1R9MCrPTy8RVYc0sFx8R7HHs4PhxyR4wuyczCWBqmCpLxrM/2TpzhjEcTE8lmGMNmQLTg5Z0XtB4gmHgFIdHgu96no9ut4t7d+/gb37yl7j/4DY8v40wcl+j3Byt9J/21mzXJCHm/i56rV1Z8UE/cNWupyD4KDgr7bKeQdQnm56k4P6pCp8OgfNRAd+JSjinITjbftx94gAAIABJREFUy14KgiuPf/VSzR+tTNT+uaiJ8LvOZJtsU2UyctgUqypBxgOc7TIV4AaCu/T+TlmgKABuKbVpsSQQvLe6hN0bV9BamEPbsd5oCG46FMYihYl9uYyYK2GYNNMowwnH+R5huUmeedplK9//yUVg3PN+2JEMBJeE5qGNjV0P9552cO+Fi/vrwHq7iK5Vg4ei9sJVNa/gRKgWA6zMWbh5voSrKwUB4IvMLeNEstKDHRR6gPdcQnBaoSiI5IaWKL15LILv59s+NvZD7HYh8Lvv2/AjqsWlNyq/Dd4uOEC1EOHsvI3vXyniypKNxVqEhvYGzyH4yZWnfE95BL6pEXgdCB4wd0oKgn/yuBUrwcdDcNqhmMSYj5QnuPcUxYAQPJDJx+HJhA7eqeNanZwUtD6p/aSvLIfg39QamV93HoFvTgTeRgieHn8MG4tkhVXjxisnDL2zUF1D8H/z30Xb3h4edZ5iz9tG0fIkMSYVdFRwm4RDXPbOvzkAoU8yFd4E4pwBNygiQU1GdaoIk+CKDAAfhQYPw40HgFtqib1mMQKheXTBZVzibqul7vHy+SNCcANq5CoMw9Fq7hitaKAoiTwD9SrwFSoVYwzBbSZYUxC8SghOgFZy4BsIHhKCU01vIaI1R7GKcnEG881LuLD0AzSql+D6U3C9IjzXV4kwx6zzPW4hyzY1ySyO/iSKsPnqFW5//inu3foMD+58ge3N9ZRWPw3AZTR8yq0Xk2YVxBecdiiN2QUUKw2EUQFzc6u4ee07eO/mt/H+++9hcXFBJ7tMn9UgdDWTK5NC5tEXN6ykJzMXmfURyd00kNuEewgEl00mhPRvDwQfhM1J/VMXm0w8JdsppU6gEq4FgSxfZd4CZc2UqBxFsR2GoNd7vV6VpKd914Pb99Dve7IqYHqKvvCCbzJldjQE7/f72N3dxZ07t/DTD/8Gjx7fRRhRS0y0+g78yPIXJsRsY397UyB40O8APrXSJlLJBIOxxBpcnJKZXMqUa+6fHt70B78YFfDdUEHwasDJVtqTEFJzNY1JdKuMDxhfAvBQTBqAkijAgRqTcJqJyYH1Rsn9EHjOiUkB7GkATksUqs71dB6TTWr7FibbdEolePUGOqtL2Ll5BfsagrtvsBLcXHV6Nt4k0CT0NkkzCcMJxfkeITlhubFJGfcseQdK+lt/Cce5R/I0Yv0OgK5r4flGH588aOHBWoAXrRJ23TI8q4TAKsQaRCa+rpcjzDeBS8s2vn2phEuLBSzUgGZRWR2x3rJtpg0KleC0PXEDC10X2OtG2Njz8XzLw4ttH2u7IXa6QM8nICf41tBb5/QgCDcPO8eKUHJCnJuz8cHVIq4u21huDELw9HMj/Zx8629wfgF5BPIIfCURiFfHxEpwoKftUMYpwQchuItPUnYooyG46rAoT3AXjruBYvsRyj0FwUvhjkBwEaClLOGywciC5+OA6ON8Z9hNOan9pPedQ/CvpPjnB8kjkEfga4zA2wzBJwHgQnSO4FQxDLAPg+R8b5SdZ2Z7BcH/h3/5z6K9YBtPew/hYgPTVQ/VAkG4GYYo+w5Z/CW2Jkb9bZIvmlKiFZvmojT8TXG61ypO8UWlwIZSXRsFthp0SWJJ/kerEduCV4jkd6xC1xA8iyaVujDhXjrtU2yDEaN+GTGGsAKllqeam7CHMIUK8KIXokhbE53UTU3aK+9v3wL6tLWMIlRdtVQ4KJgl/lTbQ+A5bVACerjWFzE/dw1z0zcwW7uJgrWAbkdlKefgcpIV8UcpZOkbNHoGRg2Y6QH//MmX+OXP/068wDdePke3va9xk1IqmJgNBPa1SsFhX+Z9cASEl+tNTC0soVKbgWXVcPHCdfzRf/BPxAd8dmZG4E48KZJhmwdgsZniSS85OPQaBkvW8MqYlu8neliZNshQ0/jPeFSvsDkTEaaK69ioir+8VMbkAKcDaAex9egTSwc+peuOG8XBs4vLur4Os4bEKLHb7R463T663T76fVcmiQjFladjAN/3RbHtui6azRouXz6LcrmEzc1tbG7tYntzT8D4zfevYGGB5YYTTON/ePxOp4P1jXXcvv0FfvZ3P8GTpw8Ay9dJMcfv443fgokvgwC99j52N9fQb+0BvitJI4bexXg1TTLJlFotHF9u5g6jEdlYjhxcCgt433ewEihPb+6F0wlUZivDLeXHqYC4geA0agCqls30FihHSomaHNesIdDnpL/HtBYKgDMRJkAFuKdV4KYEUF1elkSbkjoDVqmEXr2O1pllbN+8gj2B4DYIwYdPlZz+HR432BzVWeD7hNyE3bRJoS0K7VHSynC+z22oIh/3PDn9K82PcOwIpBc9pTxlVQ2zxL92cy/Aw5d9fPygjS83gV2vhl5YFgBufPGpRHSsAPNTFq6uFnBt1cGNMwWsTFmoFyA+4KLGDiPJG0MFeN+P0PUI2YHNfR9P13t4vunj5U6EzbaFluugFyjbE22qp9ZkcSJK/Pi1/QBXZFgRynaAc/M2fudqWSD4Yj1CvaREG3Js088b08k+dizzL+YRyCPwTkdgNARnLgM1CR/3L0bYoTDR79NNF799lHiCHwrBZWRiIPgmivQEH4DgkqHkUPHTUWxPzA00z/VR/Yhx/YtJC8JJ7KdSqchEPfspXLmWJ8acNPr5dnkE8gi8LRE4CQh+FKeHUeB6WLzSYqrsM0Qw0wgbk6wSfNS9GDVeHbf9JMrx1D4UBP/n//J/inbcDTxq34JrrWGh2UOj7KFo+TLYMAA8/mJKVa3eS2sB9aBFOgcKcRwJCmhwLt8xEF0DePlbK7ATmxa13J0vDrjM+zJg4vJ0x0K/SDV4TO7jwZHZf3J+KW9lY2tCZTcHiwK5bQHdVB1SZmr5obI7sZQkPqA/ZhCh4oYoio+tgZU68aWG4C43NxA8jBA6yiaFinUO3AqBBccpw6lMoTlzActL35dEmAUsI/Qq6HU8+D4tR4bZyxwsIuOgxajPD4Pgge/D7ffx+P49/P1Pf4yH926j29qF5/Zju4rEqsCc0+kg14EySNUYPUPrTUwvrKA5vYRqbRE3rn8b//E//ae4euUqCo7yAI8dsrXaMy6rqckbs2+BBMMg+AGRdxZuj56RSsxIEggu55A5fhaCE2YrZdskEDw5wfj0J1SOq2s/cIGHPj9UlVfXbF6yF1lBoZZRmASu/M3Eo1Rlc0Kl77qysoETQFRkl0sOHC43UXNOouDudV3s7bXh+yFKpaLY2dRqFfT6fbx4/gpb23vodPro9Tx5cTuWYx6HrygK4Hse5uam8f77V1AsOnj0+BlevtzAznYLc7PT+OHvfgurZxaOBMH3dnfx5dMnuHX7M/zyVz/Hi5dPYNk89mmW+ZN4lKfOL/5nYlkSmz2FIULfEy9wQnC3vS/e/yoHhCpQMVPL1p/UnEi6pJvDqeky1SbOwMb5qIhLQQFXPQtztJTSz5HQUqptJtOT5t5AcJUmCgHtGSygpr3ACc8Jr7PtvKmhogDnShytAheluQUNwDkMVWdLqEZFORXgVJgThEfFIjqNOvZWNQRfnEdLe4If6Xl3ErdQ72Pc4HJUe56epKMynHWKIJzKcOMZzgEnQTgHn4TlxiZl3LPlBC8v39UJRSAWEOq2WlUR1iEb260Aj9d6uPuij8+eeHixa6OPOjxJNctnq1qHU3RC1Eqh2JF852IJ11cLOD9nYbYKFAnIdUPPnDH0AKcCvOsDe71QvL9fbLl4tNbH8+0QWy0bbbcANzIJN6kSSCas5N+pZzTPt2RHqBVCnF+w8YOrZbFDmatGqBWTxJim/xmLG04ofvlu8gjkEfhmRCCB4Ig9wZUSfDIIzpU1nFg8MgQXJbgHxxsGwblGbTQEPy7E/roh+Cjl3rCSlkPwb0b9y68yj8A3OQJfFQQ/DEyP44PDYLhQoCEQfFIAPur7pixMek4TbK8g+L/4V/9n9KrzEp9u/Ab7wRPMTXfQqPRFaUM1uEYcGZidDPUPwzyTAAFhzEImDMROwLZReROQUGXNFwWa/FtBce0Ma7zL5aotSTTZL9pwixb6BcCXlbQKZg+CdGWwYPbDc/H1QM8OArE1KVFpbllwi7bAdMIYJqK0fX7OQZ8CdR4Hf4TgHm1QVPjFb5bgRozUmQCT+1fXUXMJ0aEguGPBdxQgtH2gWprB9MwlzM3ewMLcd1EqLKPbsuD2yN91IswxhvHjCkC2cRk3Y5T+vN/rYX93G/dv38I//O1P8OThfYFkUeAnMOyAAcppAcF0KeOA2Ua5piD4/NIFrKxew82b38Hv/96/h7Nnz+oErWqlgJKZadQX72b4eWbTtiZe7KoAJz7SGXAc/6knReLADz9ODAqN4jleoaC3138fdLcWfbhBYpnfg6B9sgdLFujHJWrw6/qQugqLDQnLqFiPiC1JJMlgTblVnxGShwKhG/WKqLQ3NrYFYFu2g3qtgvn5Jqo1mltAJn36fR8vX27h1q2HaLW6ArKXl+dx7twyOt0OfvObz/Ds2RpcN0K/H6LHxL2hhVK5hEa9itnZJmq1kvgpLsxP4/r1C/ACH598chcv17YQhZbs7wcfXMfK6mxs62PAvgp7OsZJiDc21nHr9he4ffsz3LrzKTa3XiqIPtS7Ud2LdMJc/p0SZmZuT7acHN6qZovxwWmM9P4yEFwmL8RHRk1i6ImLMPBlgotKcCbE9Lpt2JFaEDxsmnOSdt9cJPfA+T9C64XIxvWojAuhgzM+0DRtvZ6ESridVoYaIM4VNUzZZ0UCq1lqqAI33sBS0/VEjFKO0wKFCnD1okWVSwCuPcD5Oes7leVF7S1es+gxbqEQRQhKRbTrNQ3Br2J3USnBmRjz69OCT1arD9tKTRjZovpWE0w1UVwRiC8uLspv/k3lVQ7CXz/eX8ce0gncpPcTqRUVfuTgxbaHTx/u4vZzD4+2HGx1SwhQQSBe4AqAczK4Vo6wNA1cWXbwwaUiLi86mKtaqBcFlav2IwzhB2rVWteNsNcHXu16eLTWxtMNH893LGx1HPT8IrywgJCJL2PLk5QgQavAVay4RYhKIcJsNcLFJQffv1zCxQUbzVKEMhNjij1f/pNHII9AHoHXi8AABOeEnqxk4coWtk9KCW663AcTYwJuEKHjAkyM+fFD4wle04kx9fhjSGsV26EIBKcdymPtCU47FAPBj3Zt4ybJs3s76vajzua4+zkMiucQ/Gj3Pt86j0AegbcvAq8DwY8LiscJm9KfD/v3YcedBIKPO76wkyGrO0ed16jt9fs/BvDH1r/6k38TrbVf4uO1j7HpPkK9voNapYNawUfJNqBjtKJ7FNqcdCCiIHgEi17aVP6JlzYVgAkMNzxJAWytgDVMUGMY2qAYexK/YKNbIgC34BoIrv2Ek6SVqf0LTCc8B3xCaXZvggAFP0QlUEHvl2x4DhXbSnVue6F4fhfVsE8gOJXgVR9y/gp4WwLg+W9LVMoK1vAcCMsJWQLHhl9QqnUCwGJYxnRtFavz38Xs1A3UKhcQBQ209vvw+kFSAL5GCN7a28Xzp1/i3q3P8duP/gFrz54mUC+VJG8oLT3xtmiwpAkErzYxNb+CM+ev4/qNH+Dme9/Ft7/9LSwtLqQ6rRpYxcum01hO/1uDMyqK+y6tNPhSCmOq3IxFhyiNHaBIBXO5iFK5oBLL2UmKrozbzkiP9AMsPvvFkRB8yPkfiHVqSitm6kkNNp1+QmfP9cQ+hNfqB4FSadM6oVhAuVRCpVJCsVgQ+B8wPn0X3a6LTsdFr69WK8iLHt3Gukcn0lWgzUajUcPS0oysKrh//wl2d9solyuYnZvC+fOLmJ6qClCh1cnGxi4ePnqB3/72vlienDu3hMuXzwjM9n0Xn3zyBV6ubSIILLRafbx6tSuJYxvNhtibnDu3iNmZGgqOhenpOs6cWcLuXgv/+I+fCAQvl+tYWZ7He++dFwBPGMzrpW84r5PKc/77gLd9BLx48Ry//s2vBIJ/+fQedvc3tQp8GCQ+CgQfNhGRKu8pPyQ1aNBSe4HYamIxhuAabKv3lE3MQFZd/q0nJziBwetX29D1hFYyLrxuB73OPgKvpxImqwXBGk+pwpadbjls6ku35GIdRZuR1dDBe1EJ5wMHs4G2Honrp9raTEaIO7yG4HLqAsFVMkwCcCaxHDiXWFHONjiB4CoRplKBy0Jj4wMuwFv5inOfFUvtl88YT0Pw/TP0BL+GfQPBmRD6LUdw6cEnYTiBdzpxJtXhU1NT8j4Ho9wmT6B54g+109uhgcSmckQW/NBGx7Pw+FUfH93Zxb01H686VbS8MkKrzJqlKzfbxBBzTeDySgE3zjj4ztkCzs7YqDlKoc3dmglQ12dCTGC3G2JtzxcYdP95RynAuyW0fUL2IqKIazbE92Tguk0uFzPBzJ5WwQ4xVQFWZixcWnLw3rkiVmdsVJmIU/pZOQQ/vcKT7zmPwDcnAq8PwQFjh/Lxw30834nQZ4JhiytrJoDgroHgOjFmuJ1DcPbFcjuUb04lzK80j8A3NAJHheCHgeA0DE7D6Oxk4zgIPYnyexSkPu6+R93+owh3R8DwHwdB8MfWv/3R/x1tdDZxa/M2XvUewXdeoljcwXTZRaXgx4kvT3NlvwBsPxToXPYiFAMIgKBphXAdi3CCvtpUV+tl8XrJLD9TCSmVPUmBftoFC92SLRDcs9X2/BH7Ej8Sz+6Shu6JTYRSkPtUfBPsRaH4c9c81V0RCF4g7FZwqeAqCE47FJ6Dy8GXKLyVHzgV3kx4KRCcQnDNnPhvHpOWKdyxV+R+uZ2FYqGGZmkRi82ruLD4u2iUzqHfLcLtWfA8lexPCVJHTzGMKxiTFiizXbbQ88jrr17i1icfCwR/dO82drc2B7yslWKMeziIwJIzN/DsdRXimYEzLJSrDYHgF698Gx/8zh/hvfe/h0sXL2JmZjo+p5GwKj4dBRKDMEK708fm5j42N/ewvbWLdrsvgJVwlz8Eq6WyI17Ti4szmJufwsx0XUCxXoCQhD2Oy+B1E+gNeAAN3KjEe1CvfRhuzzIQb9PJNqhR71DA4aCCxahYCC88L0Cn3cP29r5A6Varh06nh26vJyrR5nQT8/MzWF0hDFNQudvrY2N9B2svt/D8+Sa2d1syWSAe3J6vElRaNoqOLZME9To9/ZpYWVnAlStn0Ov28NFHn2Bra188/gior11bxexsQ2L8am0Ln3/+APfuP8fTJ5sC3q7dOItr187Jq1YtYXd3T86DcXz5Ygsf/+YO9va6mF+cw9mzS7hydRXzc01RChLkVyplPH++jr/92a/x4sUW6o0pzM/N4MzqHOr1sgB8WrXU6hVMNWuYmW2gKvdTw1itCmcZefrkS/z9z/8et+98hrWNL9Hu7sZ3b9LJwLi+HTD6H9RyD/ylQbb4nhNa07aEqzEIsTXIliIhyky+mDTURxBSJR/INrEtj/yT32c7E+r9sdFSMNzsOwxc2U+Spm54i5K97mwtj0tlFAlkno4snAsdfDso4UzgoMo2NpZ+D35blewsbldewYTWRHZikSU/yZnoUAgEpw847VAIwUURLhOUSiXOHz57CL2pKi+wzMjzSP0QgnfqVbTPLKN18xrai/PoUAn+FvoPZ5Va2Y4UATctUKgMZ7JMAnGCcCrDWVcJxPlZ7hc+6sn6hr2vlt0NTFdR3bixH+Leiz4+utfCow2gFdTRjyoagNvyLHTsEOWijzPzNr53pYybZ4q4MGthvmahJDYoateB2KCE6Hkh2i7wctfF3RcdPHrVx9OtUCnAwwo8bYGCiMvgkmTqJtG6WWmiNOIBinaISjHC4rSNyytFXFwsSHLM2ZqFoq0mwd7CKviGFZD8dPII5BGQpsysiKMdn17Vwkm9yZXgQEfsUPr47aNECT4JBLcjFwWB4I+1J/gTFI8AwSdVYE+6nSkRo7Y3/Yaj7i9b0ib5PiE4/cBzT/C8nuYRyCPwrkbgKBB8mMr6MBY4Tik+KqajIHg82h6h0h4HwGWkTpZ7hA78ONY5waSAguB/8md/Gu32dvF47wledB5hw3sI2BuYq/dRK3qSAEmw2euyykNKqkBwSShpILiGDpEl3toCpwmKNVSmGjvQXpESPNqleAGKIVDi9g6V4LaowAnBZchHYE17EzkOUAoMKEkuTMB10RYgzURsBOtiW0LwUSDUVvYmVEw69AQnx6bNSSrhJT3BxUfcof1JAsHVcnx13vwXv0uoz/0GjoPIKaFeWcDy1FUsNW5gsfEeCtEsWrsu3H4Qqx7HFZJxBWNc4c5+ni70Shka4tmXj/GPf/ch7t/6HNvra+h1WgO8W4bZIwrM6UBwDZC1jUGpWkdzdhlXrn8Xv/8H/wnef//7OHPmDJrNhr68RMF6IB4iiI1E+UzF8c5uW+Dsq1c72N7ax/5+RxThEW9e7HFNHWqIWq2M+bkpLC7NYmV5DrNzTbH7KGnFtDhjD0wOGBQYy0/VpJNyz5GrIWdXAJOdcoICyt2GuVDwnAM5N4JsTpooOxL+piLb/K1WJVDdXK2WMdWsoMx15Czjni/Ae2tzD8+fb2B7uyW2Ir2ei063K0C6VC4LBL90+QxWlgnBquKzvba2hZcvN/H8+Ra2d/i9PvZbHfHp5kXPzk5hqllHvV7CVLOKmZkpLC/P4fz5FQHYH/70l9ja2sPKyjIuXFzFjetn0WhUsLfbwrPn67h96zEef/kKG+v7qDfq+M53r+D6jXO4eGFJJhzUgEUNXB4/eoEPP/w1dnbaOHtuFRcvreLq1VXMzTZkBorXwdg8fPgcP/npR3j5chvTM3OYmZ7C7GxNbFrUPVbAfG5uCpcurWB+tolCQfmLC7LRg6SHDx/gxz/5a9y68xn2Wuvoex2JZ6yRPtB26vser2rRFgK6fmkT9ZQlS3JtRsGtVsSY9zUA15BblNwE3FJo0hCcZYAAXL0UBNfu/TEoTwC4GQQOXIva4fAimKlMsdh0SKOThuBMUztrFXAuLOCmX8BKYKMccSLU5KRQdSFd7BPNtYZnrDOckEo9qwzuiwdwKhQCu0UNHr+Y00G9Z7TzfO7QY5waVYFrqckJTxJjVtE9s4zuzWvovqMQPNuxIQyv1+sCwo09CkE4PcRpnUIYzgmqo3Zm3tVO7Jt2Xapsq8n3eAVHZGGnHeDL9T7uPHfx8WMPz3Yd9K06fJlSMtNdESrFEDO1EJeXHfzO9QqurThYqAH1YjLxxCaHyTD7Xoj9boitdoDHm318/rSFx5s+NtoFtL0iQruMkLWVz1FOOUlfTz/aJCl7AMem/7iFkgOUC0x8GaFRAZZmbFxcKmJlxsFcLUKtZKmE7ZIQ/U2Len4+eQTyCLyNETD9H9VfVHYoR4PgkYbgTIyZhuDKXirpyA82WrRDIQRXnuAJBC8FkynBJwHJcZ/ogOji8Dt1lH0f555Psv9hENxAlOMcM/9OHoE8AnkE3rQITArBh4HpcRzwdSH4JO1tFkJnjzlMgHWcseNhsPswaG9ZloLg/8+PfhR1/Q42uht41nqMe7ufo48XWJjuo1lxUYh88WEcpZyNL0SPPo46BhEcSQhOJbe2QqEC2/ybnqyRTX9vpZh2tSWJUezJzQhDOAK3I7EvIUHsl1NKcCqJAirNmbgyElhua5goiS41OFGwXSm4xbYkiFBmokt6kYukVyc6NLYsok5XcN4tqM8KVJBy/+IVrpbXc7/mt/iKC8dUQJQKd8upoFSYxsLUZVxZ/l3MVC4i7NXh9wpwe750wOIOU2aUN245wzhongUdo/4WDEWg6nt4eO8OfvIX/w4P7nwBr98VP3AlQlaj2Cx8SjcuCcgyeq/XnV3JKp4tFCs11GcWBYL/4b//n+H9b32AM6urAmvi64v/lQLRupSLGrrbx8sXm7h1+xGePdvA3l5HLFCq1YokY6xVFfAhR+x0qZzeFfDLejI93RCQe/HCCi5dXMbMTF0pwmkVk5kcMJ7Tcoc5d+JEcAoWSiUF9nkuvhfCc7nMXHn2EsIqkJH8EHB0uz1Rq+/udrC/TwV3H67rokuIrRNGEu4SgBNCnz27gOvXz4hCmuemvr8rAPzRw+eiAq9Wa7BtRwB5q92V/RN2Xbp8FpcvreLy5SVUq0Xs7bXQavfQ7fpii9LudGU/X3zxALZdwPe+9x7On19Gs16U7akIL5dLAuKfP3uFn/z0l9jZ3se582dw6dIZXLmyIorju3ceCVzfb7nY3m7j1foOpqYa+J3feR/Xrp/D8tKUgHWx7QgjUXATbn/4019jv9XD9RuXcenyKi6cm8f0VE0guOcHco737z/Fhx/+Cq/WdzE3t4CZmSammmWw6jJm9B7f3W1hbn4Gv/vDb+HSxRXUa0UUiwraqEFSiLt3b+PP/t8/xe27n8EPOggjaovNsvxB2xFVTZTftlFsh2IZEyLi74AK7UADdm1LIgpv9RkfjOZz48cTK5a0Glzgtz5OXEr0BIHy/GarF8/gpGC9rotyfrw+XacHegcJBB/sNMRYW7+dIHD1r+yKDb3vKETFdjBbKGOZSTE9G4u+hQbzK3BlD1f5aEdiaVFTlgnZ/abXlgRUx8tkXDI/Z9ol/uZnxvubv2WqN5lLk/un8NyglpyrfoJiEf1GDe7qMtyb19FbnEeXiZhTCf2O+hx8Uzpghz1P2PZQGU6rJw5ECcSpBF9YWJBJRnqGE4bzc9OZOUxp/qZc8zfhPMx94PMneWJakmj21Y6Lzx+3cPuFj3vrBax3y/AseoHLlJL0VajGnq4B5+Zt3DhTwPcuF3B+3kKjAJQdPVnFJiWA8gHvR9jY8/BovY8Hr/q4s+bi5T7QDiqSBJO2ZUo7zgpqw+ZL3gnhWD6Kto9qMUK9amGq5mC+4WCWr7qN2bolr0Y5QsUJxQaFjfZgX+dtrYHfhNKYX2MegTc/AgMQ3GdfPELPs46gBP/qIHj2OTsJTJ7kDozbz7jPs+PJSbc/7NyMHQqwEv16AAAgAElEQVQn4Pni3+MUipNca75NHoE8AnkE3pQIHAbBJ4XYB5wcxqhEjssLh8Usfexh+z0JCD6q3R8F4DPvK0/wP/3RjyIvdNHxWnjWeoJPNz7BXvAUM1Nt1Cs9VCwPBVGDDx9UnAgEJ1TWiS/F19vYlhBC05NbQ3CCcCa6pBI8XtRrvuuFKPkhqp5OZFmmElxBcyp7LT9AyY9QpV2J+JPYArBDcZNVUJpAmlYqBNVk6TwngnOxPRGP8rTiWEFs7oOJLQnoJWc3YT6XDitdkvKYpZ0L1evcludu7C/FQ7aASmkWs7XzWJq6gfNz30fFXkJr10e/Q/BFEKYIqdyDrxGCuzohJm1Qfvbjv8KTRw9g0TtZPIYz7GuIGcqggPkUIXi5iur0PC5f+w7+4A//U3zr2z/AubPnBNjEnbL4X2k1tgJ/VHu/eLmJR49e4NatR2INUiwUxcOa/tKE3I16WVTCAsHpWb25LQCZqnFe59zcDC5cWMG3v31ZLDYq1aKoiAlhqUIWf/G+L17j/Fupjh0BuvVGEc0mQRL9sPvY2elgfZ1qewcL8zOo16tKjZyqksSWOzv7ePzopSibt3c6kkyS29GXW8B0uycwnzCLau4rV1bxgx9cw+rqrByr1+0LzH/1ahvPnq3D7XtoNJoolkoCmDc2d3Hv3lN4boCVlSWxMvnudy9ifr6BXr8v/uHEhjzu3n4bDx48wz/+w2coFkv4J//R7+PG9XOo12ivoIAFr5nfefjwGX76k19hb7+Da9cu4dz5JSwuTKHb6eDWrfvY3WmjWmtILB49foHmVAN/+IcfiBXK9BStGqjX1Qk0e4Tbz/Dhh7+RFRTf/8G3cPXqGSwuNFCvlYS59Pue3OO7957iZz/7jUwYXLp8AYuLs6hVCWYidHou1l5ty/U2G3X8h3/0u3L+U1NlUc5zLkOU9/0+vvjiM/zpj/4t7tz9DLAkvaJKGilWIgq1GgW3ai8TixFlM3IQgptVF+LNnYLgalsFyRP3mxS81gA8veJiwCVXvLx1psjUk0vVxgT4Dtd6Hza9lU7VmnlWpJSn6pBpjXiEklPEVKmCWaskAHzWBxp+iDonncIQ5TCUxJkCxKVt1TlHB2xRzDMhkglM2p0oZbe5MnXkNAg35yLvGYAdz8kNmZzTp83EmG69Bu/MCvyb19BfIASnHcqb0n06/nlkIbjcrVRDk/6csJvQW1kYnRF1OFXihOMcmEpeBMcZUIZP2sk6/hXk3xwWgQSCq1rAospnl+sDTzf6+PW9Xdx5GeJZq45drwrfKiK01AohPhuKVoilKQs3z5bw3lkHN8/aWJ6C2KDwsSYVS2wDgF4/xG47xLPNPr542sGDdQ9PdoHtXkHBdaugV0RpAC5JaG3xFCfUrpUCNCoBmtUIUzVCbwfzzYL8nqraaJQJ3gm/qRjXyds5cxmX08GeRl4i8gjkEcgjcNQIvFEQ3H2C0iF2KG8DBB8FwCcF46bvQBHOKDuUvH9x1FKeb59HII/AmxiBk4Tg6XHcuDZy3OcmVoeB7XEq8FHxNuIp8/1h49HsmHScEn4UjKcSPIoiQvA/i8IoQBC5eNl6gU/XP8WG+yUK1W1Uyi00i32UbS4cH/yJx/uGvxxTCZ4mE8Z2xXiEC7T2qUKiV3cB7v/P3ns4yXFkaZ5fRGSkztJaoQoFFECAIAmC3VTNnh7V3ezZ29lZszM7uzvbv+3M9s5ubWd2bu52enp6Z6YlBUhQgZCltdaVlTrE2XvuHhkZlVmZBRQEuzNpySpURoZ44eHi559/L6SjYILtSkjRpFSVtD3B53CJPLkdsT3ZoRA0J+U42aX4ILjJEFwo/whOK0U2g2pW6wrfZPEWA0ad1N0eQBLe5MymSXHI8JzsTwSb4u0ltOZzlNuqpGtKnahrJkJ6HO3JYVzovonO2DgiTg/cUhT5rMWwkTtiPhBRa0lBIzMipz3owf16/5Y3mqDfwf4eFmenMfP4AR59+w12tjYYgIthdfmlysZpTKiskz0PJXjllYUiMURT7bgwdg1vvf1nuH79JsbGxtDe1u47zwrZp1Dt07JHy8Hq2g6++eYxFhY2GEAn4nEGroOD5IObZM9o8osmwCxAro18roTNrT3MTC8zQD9O59DW3oLXXrvMsLmnpxVJGr2zYlt4jBMw3987ZtU5gc1EMoqBgQ709beitzfJliikvJ6d3cDXX83C0E28/f3X2EKE1OK+vJt8XWRJ8u23M1ha3MbhYQ6hkIne/k62FSGYSgCc/K8JUpM1zIULvbh1a9yD4FTpUkLMfJ7eBVa+0z7Y8scFNjZo/9PY200jGo1zcso337yIvr42oWSWCmK6PrI2oVjcvv2QleN/+eP3MDExjEjYhcFsRWOITOdC0Pp3v/sauVwJN167wjDacYo4Th9jc3OXLWD6+ruRPs7h668nWY3/53/xDkPpSERHiCxlXbAPOcWdwPXHH9+FpoXwwQ/f4nvH8N0UyWkF7E8zBL99+z40zcB779/E6IV+hHjpiYtiiRTlG3I/Oj74wS1cnhiW0F2A8kI+j6ODQ9y/fxe/+Kf/BzMEwcll2rU8AO5Kj27l2a2U2MprW1mq+H+WZ5QkspXAWw3K1OcK71Zy25NPYjBVnFJM+5+aSlQs7o//uRaToELBXu2l/lqJ0uWKBZ67E2DKU2/zP8WkHpWxaDiGmG4i6miIUW4Fy0HSttFqOUhZNkPxuOMiQpY8BMKlRzcnS5Z7pppIeH2LN1mcBGF+5XmWr9OLuVdplSPiXbGC4KaJYjKOUr+A4MXuTuR1yj/hi9kZlxm/LJ2wsyi36Z4S5Kbnm2A4TTKSXzi9SR2uEmiSjUqwc/OyXO8f03l4U1hSDU6K7eO8g4WNHO5MHWFmG9grtSLjxOAQqJZPKyWjJDhNKvCb4xFcGQxhuB1ojwkffuHcpdpP4ChjY/OgiNmNPO4tZLC452DfiiLnyESYMkk41weuBkMjT3ENqQjQmSDPb6CnQ0dHSuMkmImwhrihIxoCW6MI/2+H8ztQ/0NM6kmbsAqbgT+mu9u81mYEmhE4zwi8NBA8R4kxl2F6dig0vV/9VQ8o12vf632/0ePWghfV9t/oMdWY1J8Yk1afUZLuphL8PEt+c1/NCDQj8KIjUAuCV4PPjYDrRuvIRvbFXe4GvQeDx60lqlL7VGPFYPyDYN1/DrWOUesc5d/LEFwgTBt7uV1M7U5jPb+IY20VIXMfHdE8YpQgMwA/zhWC+2kLDb2kPYpZIuW28Nh2QwaskIF8WEOJ1N1yqTvBC/ZrtSnhpYN4QSixHfL2DunIk5c47ZMhucNKcLJDIV9kL9EmW5RIyxKFeQj86eQPLqLDsIUT/Ak+pNCvRu4CyvJEgnXagCB4+SWGn/x/j6joiJgppGJ96E5dxkjnTSSNARSPTZQ4EaYlVOBKoakmGV6IElwk1ttcW8W3X93B7ORDrC8v4vjwQEoypX2CT+N5mhbLD8pqQbXGK6CTqD0UjiKabMPQhSt47eYHuP7qm7g6cQWdXV0BCF6J+QiiptM5zM2t4fbte9jaPEA8nsTQUC9u3LiIoeEupJJRhCMhn5ZV+jI7LgPrmZllhrAzM6scjfFLw7h8eRgTE4Po6mxhVR1ZbCwvb2N1VXhoEwSPRkx0dKYwMtyFoeEODA61QtNdbGwc4OGDRfzud/cQDkXx4U9/gImJEYTMkxCcbFvufP4QCwtbyOVsTj45cWUYXV0t0HUXe/tpTE2tcsJI6jiOjAiIzUrw8toKBtqU2Mxib3GL/cQJgm9t7uP+/Vns7hzBCEUwNNgtIXqHTKArnpVMJoft7X1MTS3j89uPEYvH8NMP38fElSEYhoAX9CI1PKnTKVa///1dFEsO3nzzVbS1JbG7s83JOA3dQCIZQ2dXG4P1z27f56SWP/3p++wJTr6xtD96rsi7/GD/mON/+/YDTuj3F3/5LkNwM+SQTT8/q3R+BNdnZ9fw7bfzPMnxZ3/xfVa2E1QhCxmaMJidW8Nnn92HLiH5pfEBJBKmtKoBjo+OsLa6hnt3v8Cv/uX/xfzsI8aw5OmoVOCcjNKXqNLz6lYlMQBLPe9p7zlXT0tlOW9UdFwG4MFvVMLs+hBcPJFVn1eV0IJBlDAQEZN/ItEFNzjqJ00SKjhNfyN7H8NEyIzwvaaiQYrvsOMgbjtosQUET5Xop4OEQ+pwYZVCNlVCHe6yn7CC4KzFl3W0UoJXTARUsWwS0fBqW2nrJC1S1CSfD4KXkgnY/b1wJi6h1NWBAq248NmhNDqwa7yeez5b1hskq7Pwb6fuMdUppAQnZbjyDCcQrpTh9DwGleHP56qaR/Hum88eKJu3sXNYwsx6Dl/MZLCwZ+DYbUURMbiaMCGiJzkSctAac9kL/K3LEfYC7467SJo02V9ekWLZQIGSbB6WML+Rw9RaHg9XClhP68hrcYiEcIan2ObcF5TIOkSwW0dXAhhoA/radfRSwsukhrhJqm+RKF2Ypyh5gjIzUitb/KvkmkrwZolvRqAZgaeLwAuH4DIxZji/yBC8EU/wev2O09r3s343GN163z9t+0a+64fgSgnehOBPV8ab325GoBmBlzMCZ4HgfiB82tU8KUBX+6wplj3loKcB6uBkaTWx1GkguxpQV7Ggz8j1gEf2Ksk1M1zxd08J/vOf/1xpuXFcTGM9s4GVzAKWspOwtE30pApIhilBZqXthVL0CX1go0imdqQo6Z9arM6JLglwlBxECg5Mm7ySDVZb5wiCk2WJbzCn6HLIchAtiASZGiW5DGkMwXmZOi2pJ6hecBB2SMEkVKGWTkpuAigKeLjS4sSATfvQheq7IjOoulwvclIJLSEI38iKS5UewApos/+lidb4AIa7X0NX8gqSxjB0K4X8MSnARULDah2WerMvdWY+6j7t1Qq58AK3sLQwh09/9xv2As8c7rMfuAf3vT0ruPb0ZcJ/so0PazUY4QiiyVb0DV7C1Wtv4/qrt/DajRvo6e31BuAn9awajo4yWF3ZwvT0Cu7enYVlAVeujGH80hBGRrrQ0ZFEKES+uJUTHCohI0HYw4Njhqdf3HmM7Z1DJJNJXBwfwLvvXMfwUBfD4r29Q0xOrWJubgOLS9u8LJ38ufv7OtjjurevBf0DKV7tsLG+h0cPl/HJJ48QjcTw4U/fx5WJYR8El/jO1djC5LPPHmJ1dQ+6FkZfXydevXEBvb2t5O2D9Y09fPXVNCeXjEZjGBruxs2bY+jrkxCceYaGAk0GHGXZnoS8vskfm3zpCTCvLG+ytUoikcLISC9u3hRKcMFsxbkcH2fZx3t6agVffjHFEOxnf/UuQ2uN6hEJwTlehxmO90cffYuSpeGtt24gnohicXGR43z58gX26rasElZWtvDlV5OIE1T/yTu4fIn2R9Yj4tDZbBE7pJyfWcWXX04iGoviL//y+xi/NABDF/CdzpAmIRaX1lkxv7S0x4rV935wA0ND3ey3TZYwC/OrfDxSztNkwttv3+BJA/JqJyU7HXNnextTjx7j7lef4rOPfoHVpSnSt3sThp7vtlzNobzA5RKWimexsafltK1qrahQ3zkdgleu5ahWTQQqPbkJHZV96g0TuhHit6YbPGlCQJwbIXpLqO81eqKlEknxuEHywTHpQUyAm4T5pP6OkTLcclgZTmC8he1SHERtm4E5AXGKLwFwWrekVOBq1Y3Qi8qpHm47lGe4WMvCE5SUNJWvS7QFZHWlbFK4BpchcMJh2IkE3L4eGJfG4XQICC6SHst91VGC16vHGxkU1q3Mq2xw2nGf5piqY0EWKKQMV37hBMRJGU5QnJ4zUnE1k2c+yZ07n+945ZkSYh6XsLSVwdRaAfeWLawemchrKVigFUtlKxRKRtnfruPygIGbFw2MduloMV1EZW4TKvHkLV5gZbmLle087s0fYma9hJXDEPYLJkpahD3Gy7lNOHc4QrqLtriOwY4QBtt1DLUD3SkgGQN7gpuUJ0PaKYmcAPIp5jZEvEVCzCAEP594NffSjEAzAn+cETgJwYF8Cc/PE7y4i1BmAZG8UIJXg+CNttnnsV29fdT7vFopqvWdWrCe6nmVGFN5gjeV4H+cz2fzqpsR+EOOQDUILobNJznAk8BpFbt6Y1H/dvWOU2tfCkbXAuL+6/IrwYP781bDyzjQ5/Q34qX0ppjRS+WvorEmvSzL8piq+swwDJEY0w/BC3YBh8UjrBwv4dHet8g4q+hqySEZLSCslaCz7Llc7Mog/KSO8KyFswzBpdqHfcEdhPM2wjZ5T+pwQhpyZHPCEFwotxk6SOBA20eKYvsQWZQYOnKmWKZONgSUbJOgephsHgi+SAiuVIMq26BDiTENHbZOb7JMERBcgBIx9hLgjTNbcmInzRUu4CxD523JzLysL1R4hb5m6jHEzQ50p8Yx0nMLrZFROPmkSISZK8K2yNW2OtTyF5BqMX4WENyi5IqZDOamJ/Hxb3+Fxblp2MU8yOpBFQhvqbV33o1hvUbLiZjPaeSlIUQQPNGC7r4xjE/cwvUbt3DrzVvo7+9nqMW37sSuNFYvP3w4x/B2fn4biUQSb79zAxMTQ+jsjCMeI0/p4DcVhKYH0WX19OLiBj76+B4WFjc5mQ55g//pj25ifLyPrTvIO/zBoyVMTa1hfn6TFcs3boxjZKQbbS1RtLXH0NEZh+VY2Nw4wOPHy/j000eIRWP4mQfBBVv04u9qWFnexqe3H2Bz8xCJWIK9tV97fVRAcDhYXtnCJ58+ZHV5PBbH8FAPXn9jDL29bQwQC4UiW44QmCbVOPlm5wtFtnshq2lKFEkKattyWe154UI/Xuf9EwRXcXEZnNNkwsz0Ku7fX+JElj/5yfcxfnmAIbg6Z2WbMjm1gk8+uY983sH16xNItcRxcLCH1pYYXr1xGYlEFNtbu1hY2uBYpFIJ/Pmf3cLFsT7PjoduKKn419b3ML8gtiMP9z/90zcwNtbHdZcwNwJ29w4xPb2IpaUdbG1kEI3H8Mq1YXR2tbD/9tHhMdbWtpA5zrEFTU9PJ65dG0VPbysr6pm3AFhbWcWdz27j7hcf48E3v8XOxoLvOGcr/7W2Lpe2evurB8HrPTu1vu81gfKX8nbqNz0UQjgcQ8gMMwxHEIJ79lKqrlbTphJeySSc/jqEE8jKOFOVatoOYrbLavAUK8RdpGwbCdtG1HYQsR2eOKVVPzxdKyc2xaod+reE3TIfAyfGlImJ6bj0OVfnXK2LAwsIrvzCZQ4IOlfThBuPwejuRnR0DFp7O6vAv+sQ3N+W1istwQ6UaoPpJ3UyqPOhlOGk1urp6eHEmZScmKxTCJTTNiLRb+O1e6Pn1dyuegQ4P4mrwXY17BwWMbl8hKn1IiY3NWxlwihqCThamCenODGs5qAjpeNifwhXBg28OqJhsFVDjH3CpWEcrcJwNWQKDraPSphbz+HrmSPMbzvYK8SQtSOwNVOowF2Ry4Lai4gJpGJAT6uOsR4Twx3kM+6iNUp5AhyE2GpFQG6hGfc1vx4EF9dJK/sa7cw3y0YzAs0INCNQLwJPD8GBbMHFym4B3y4cY/XARYFXxFBdqGQ9J+U9tJJQd4swFASXdijVPMEbAc+NbFOt7X/S79WLq//zRo8h6njRB25C8LNEuLltMwLNCHwXI1ALggfHXo3++7QYnNZ39n9WjT8GPw8ep5q6279NcJ/+NkEqtr3N/eJg/379EJy+T6Jpep8ZgluujbxLy1fXcH/rW+yXlhBPHSEezSCuFxHWymDXCzxT4bLyuR5KaagwCmktQ/BQwUbEchEl7xKC2lEBwUndTfCaqJZCzQYtkScIbrmIuDpchuC6sE+hgRclrSw5CBEEl56yyhecIQmBENqWE1jKf6sklhV+uMLLUrN1uJYB3TJh2JSs0ADCJbihEmytAEezpHe5SJLHcdJ0pKI96G97BT2pK+hITCDktCObtlHMOXBtmUTPC1RlRIMzKdUK3JMWdn9Hw/9g5Y6Psb25gdnJR/jys0+wvrIIOML3uKJD4/tHsBz4EV4jOC/4/bNgErJWiCRS6O4dxdilm7h+4y1873vfw8DgoGf6UU7O510pK38/u32PbTIOj0ro7e3C+++/jvHxfiQSIZhmrbMog3CyjVlZ2cbtzx5iZnadvbn7+rrwox/dxOVLA4hFdewfpPHw0SKmpwUEb2lN4YcfiONEwjonXgyHDeQLJWzvHGBykpTgDxGNRPGzD9+TSnChpFMPAD0yS8vb+OSTB9jePkRbawsrl69fH0F3Twtvtri0id9/fI/BOsGokeFevP76GPuVU8LFnZ0DTM8ssaKczpHEtS0tKVZUU2WSzeSwvrbNyc9I3Tk62s+JMen7BDXU9ML+/hHm59cwP7fBkwntbS340z8nGE1KfLmMXdPYCoXOlSA4eYcfHOTQ19+D/r5ODPS3o3+gg61abNvC/MIaVlZ2sLF5xPt7791rUlkvjYlcsM83WdnwdltHaG9P4Z13rmF4uAu61PhSILa39/Dg4Syf39p6GqWSjZbWCCLREAMaQ9c5EWp7WyuGhvrR19uBjs4k4vGwp/KmGm9+bhb/9j/+GXe//BjLc3eRPlj3ZRIQ5apeWW+oPqy5kX/v51LzNnw6ShVNd50Sn8YSlEA1xgCcgBUF0psWkXU0DyrlEdREgvQdkcuVlLZTKLXVf8qKihIUmzQIcoEYgITrsj1KnEB4yUZIJpgtQ22h5FZ1O6vDpe1V+e8CgPP5EvRmFbiE4HKOk61cyO+bASL5MoSASASR9g60Do0g3NoqQLuoQOXCpNqTmA0H+SXasN5gVc3I+9sN6oSQMpwGrVTf0BJm8gonGE6TaLRKRsHwJsB8PjebyjYB8JKtY32vwIrtqfUSFvbD2MuHYWkROJrJeRioyJMfeF+7hldHw7g6ZOBSj4aeBBCm/hk/LcIqy3F17GcsLG5lMbWaw7eLeazsa8g6cRTdCBwQ+NHZtor2axouWhNAf4eOoS6hLu9NkS+48B8ve37L3iX1//zp2fnxUiv0fLZLzyeMzaM0I9CMwB94BKpB8FwRsGzqI4jpOdWh8UQg9CeuD0XS4WyJIHgR386nnysED7bXwWXn9dpzv+Kukdtcb3/+fTxpWx+E4NSfoH5EUwneyB1qbtOMQDMC36UIVIPgwXrcP94KXlsjYLsR0Wwj6m0x9FWitpNR9h9HtS3+a1FCqKCim8aQfqGU+pyOoBTdflBOn6vz8H8v2J7JbX4DoFIJTg7UtuZgO7ONx1uPsF1YhBXZhBk5RKtZQJQSZCr1j4IZBIPL6c5q6JefoOhxMksHoaLFUDtuC//YfISSY+oochJLn8c2qYYIbls2TILglKVSF9uWDPL8FnCZ9slWK2SZIimV8AaXvuDsGywBuA9jEdykt2O5cEqAW9TgFDTYeR2mk0DK6EQkGoGetOBEssiHDlHScxKCCwV9SA8jGkqhM3kBw11voiN2CWF0wS5EkEnnUKJek1jc6wvYC4bgAA72djE/QwkxH2Ly/l3sblNCTOW2W3lvy3rgyr/XMmWoVTIq8TpjtYZfhhlGJJ5EV88FjI6/wRD8+2+/g8GhoSqe4F41gvn5dfz613c4ISIQxsjIAD744DWMjfbBNMmS5zTTCHHlrBBe38EXX04x5N7YPERXZzt++CdvYOLyAJIJk5XSjx4LCD43v4nOzlb8+MdvMyQPGaSkFOdEXuFk70He2h9//ADRSKQCgrPLBKFCWg5iu1hY3GIFOiXbJHBLiS+vTAwKhbMLLCxu4Ne//Qabmwfo7OjA6IU+3Lgxis6OBCfrXF7ewFdfT3KCzZAZQjKVQHd3B5KpOMxQiG1E5udWUchbDLNICX79+rAHwcVZkzc6gftFLC9tY2srg87ONrz/g+tsKeOH4KTcJrsRguB3vpjkCYPenk6MjQ3g2rULGBrsRCIZxtFRGo8eLWB9fR+ZnI2urnbcujnOoFwNPigG5Bk+Pb2Mjc0DZLM2OjpbGfL3kVLdN/1BdjSzs0tYXt7B9vYx26housP31wjpiMeiPIlAkyAXRgbQ0dECU9qgeFYmrobJxw/xj//w3xiC723NIp/Ze84QXJU4Effn+RIQXDR6ZiSKeLIV5MVPNgqs3VQQXHpxETyuXN2inhdapUPzadJbn79X+R8fSXqJ06NBifQIhpNpQxxAzHEQsQQEF5YzSs2t7EzIr1spv6WyWyrDvdwS0rJFAHAJwWWpIQBuhAy22GIgTrYvoTBirW1o6+1HNJnyakNvpUkNO5QnHQA+z3tb7Vj1BrnquvyKcLUf6sjQaheySCEATm+aRKNBLIFwGsTS5wTMgzP/L/q6/9COT+WTIE7O0rC8XcBXMweY3rCxlonhqCRhtUar2nS2KiE/8OEuHbcmIrg6YGCoDWiPCC9+wkD0vBHwIai+eVjE4+UjTK7m8XjdxeZxCCVEYYO8wCnRJkFwF2YIiEdc9LTpuNhnYKRLx2CbhjZSgOukAKfk5v7+hVIiqL6RVD/I9kY8sicVlX9o9655Pc0INCPw/CLwskPwWm1yLQAejNxpbfpZPgtOgNe7Q35Y0mi/whulSTsUyj3ShOD1It38vBmBZgS+qxEIQvBCoeBdSnAc2QjM9tehPKaukWfQ/9lpv1eLq39Vr79uDwLyoKJbjfuUpYmyNVEQnH7SqxYE9x/XrxAPjksD/w5CcAFSCIQfFg6xfLCC9dwCtp05OMY2OmN5xE0LOtl8+FFiQAmuYOfTIxmC2kK5TQkt40VKgKchHwmhaGooGhr7dasXBZy9xG2h9A4TNNc0lEzy9iZlt3SvlknU2OFE+rz6l8OLKPiRrQaXZv4tF3beRfHYQfHIRenIQeHIRTENxI02DLaPob2zDZFOF3bqCEeRVeRCh3A0YW1CyvG42Yau5AX0tFxBf+sNRPVeFDI6innHS4SptKOnaesbnXGpVkjrQZjKz8UgVyTE/JIh+G8mkJAAACAASURBVPryAo6PDjz4GHQ/F/GTsQ6cwFmGqU8FwUMmzGgCnT3DGB2/iVdvfA9vv/MehoaHeVJCvIIaXQ2zs6v45S9vY3FxC9FYEhcvDuH991/F6Eg3A1KywjhZrv0lXnxKEPnuvTmG3EvLuwxUf/DB6wzBW1MRHB9n8PjxEqamhS84wdqf/IQg+CAMhuBiP9lckZNtTk6u4NNPHrBq8mcfvouJiWGG8soOhRKokpqZ4P3vfv8t+3lTkseLo/0YG+vhRJNUpufm1/Gvv/oCW1uH6OvtxcWxAVaKJxNh7O7u8/V/9fUUK73JhmR4pBepVBQRSgSqadjc2MXXXxOszqKjvQsjw3145doQurtFwk/xcrG1tYcHD2awtrqHbNZlkP69713GwGCHl0iVokb7WVre5Ov7+u4cSiUHE5dH2Ot7/FI/ujpT7MFOyu1v700xvIcWQW9vJ15jr/NKuE0KdLqGvf1jOK6B9vZWXBrvZy/38qSNyx7nB/tpTn55fFzkJKCGriFkGghHTETC5GtsIhYNIxGPiUSoytaaHwnhQfXw3rf4+//6f+Lbrz5B9mgdViHtlX6vwanRAitG2mCC5ZevHVdJL0ntS4lo4ykYZsRb5ltZfxEoK69w8WaCaWuRJVN4iNNbAmgFzQlAU72vk7+4hF3CHIGQGhiGq7cuaLqA6h6kZ1QHi3Inc30vAbu8j+I+SMKuQJqaHZU3hxXNBGnDJkIhA0bI5Gsl+J3q7EYknpB1njLcKdcvwUFevfr35bvRlWdU73qqDWrpmpVFCsFugt5KGa6guALi/uSZL3ssXobzO0t54kfMBQoWkM67mN/K487UIWa2HOwVk8jaUYbVwnpERzjkIhmxOCHmO1cjmOgPcULMhCkS0XKd6pIykrxyCarn8c3sASbXilg8CLMXuADgBifaFG2ui1gE6GzRMNxlYGLIwFC7hrYIEA/R0UXuBm8dCT+g/p5DdZHAWeLwMty35jk0I9CMwMsdgSAEL5ZcFIq0iqa+Etx2XVaC50o4NyW4ae9Dp8TrPAaXve0ak+2NgPB6ALoRyH4aSKl1d5+2rlZ2KE0I/nI/P82za0agGYEnj0A1CM6c06e4DkJejzv4AHctYF6NI1arz09rB2rBbMVI1HeVKtsPu/1KcBpjq/Pxq7aDQLvWZzzi9sGUWow0EItKCO5HedlSFru5PaxmljCfeYg81tGZzCIRLsDQrLIPLyv0Ku1QzhOCa8oXvORwQksa/hQjBkqkBJdgWyIM1SMAf0cqvWnw5Bg62OPbszWRQ6oABPeWtrkEvQGn5MAuAU4RsOmdd2FlIAG4yz+LaRfFjIuWSBcuDb6Cnr4exHsNFFsPsB2dQzq0h5JOknMdYT2KzlgfLnS+gp7EOFLmCDQrgUy6gGLBEnYAggLxtZT/X3tZfbXORL0Oxlk+J39kxypheWEen330O8xOPUb6YBfFfM5vznkCJ9eC4HRdjSi6FQ/zVx+NfE9tT8n5QpEYOroGMTz2Ol597ft4//0fYnhkRN78aiYVGmZmVvCLX3yCxcVtJJOtGB8fxvvvX8eFkS6G0+oZC2jzVXfUmxza3NzHt/fmMDW9xmrjtrYW/OAHBMEH0ZoKI00QfHIJ09OrbJnS0dHGEJw+r4Dg2YKA4FOrbHNCSvAPP3yX7VBMAhEyKKWShUymwDYuH310D8ViCa+/dhnj4wPo721FgrKMQcMMQf5/+Qzb20e4MDyE8fEhXL06hGhEx+raFqanlvH1NzOIRKP40Y++h0uXh5GIh2CQB7/lsFL89m1SmmfQ29OLkQv9mJjoR2dnsiIxJvmG3737GBsb+3CcMCuq33hDJNAUnurC5/Xg4BgLi+uYm1vH9OwGQoaJ69fGcPFiP2+bpIxs5OFNyvKpBezvZ2CaMXR1tTHcb29PeBYstB0l5Fxf38FxpgBdN1nJ3tvTimSCNMNluxZK8kkxo4kDTkJLS/t1ndW+YQk6CXoTfFXf8yZPCPpYFvK5HO598yX+/r/+Zzy4+xms/D4cSyaKDQxMBFM9ub7DY61P3k6+wG+SItpAyDRZCR6OJqCHTIZsrBCXD4lKmCrqNwm5WT0qy4Hy6K9MN8GTsVxf6MJCiu6F18ZRR4A/JRBOgFWowwmSk6LcaxP4e2L2QliesMmx11aIFRQEzWU6TD6G8BYudy6o+iZ7nBCvjlAQnCyXCIK3dHQhHIv7SlflJFs9aPwCb+ATHbre9dT63N/hIWslmtAjFbhKbkUwPKgMbybQrH+L6rXn/j0oCJ4tutg9tjC7nsedmWPM7QJpO4WCI1ZyCMysIR520Z50cLlfx7tXIhjvNdASdhGhtlA+ZPScF0vAUdbB/GYeX0weYGrDxmYujmMrzPCbp6vk82toZIOiYagnhNFeHZf6hA1KXHcR9jzAfS1sRWNbexr9OzuZWP8WN7doRqAZgRcQgfOD4AV8O+/3BKeJQVWXnRyLBD3Bw7lFxIq+xJhsKVjOhRX8XYWqHgivNWFda3+1bsGTjEMbuZ214AtNolNfgd7UbyAo/iQwvpFzaG7TjEAzAs0IvIgI1FOC++u8WuOuIAz2j8PEcFyOpH3MQomW/O1ANVU3/Y3O0Q/mFeSuB8GDMFtBcj8IVzGvBfGD96ReGxCMhaZpv3Fdt2yH4s/3V3QsZK0s1o5X8Xj3Ho4cSkaXRjyaRUQrwiBNnfyCgOC1vW8V+vG5wZ5anvwLXdkXnCxOSjYiBZuBh2UasEI6LAJzMnGZt0PpJU6nJtIoqaXvcnm8T8MuuiCeoTgnt2TjcFuHlXdROLKQP7KRP7RROHIYeBMEdws63IIGt6TDLWlwLA0dqV5MXLiO/oF+xDsjyLYcYDE6jd3QPnKUJMyMozXcieHWEVzrvYbOcA+KGR0lUpYThKNl/PIVLKT1Oh6NFpBaBapmQSL1ZKmEQi6D+ekpfPTrX2FhdgpWKQ9HJsQM4nl/d67WSoAgzK4GvKtd8+lu3P5vaNDJFN8Mo7WjD/1Dr+DV19/Gj370FxgbG/eUpl685S9UTgmC//MvP8XiwjZisRQuXhzGD96/jtHRbs+mpKx39iKq7pwoby6wzorpaUzPrGFj/QBdnW3CE/zyAOKxENuhPJ5aZiX49AxB8Fb8VEJwYYcileDZPLZ30mwX8umn5AmuIPgQQ3BeIeJq0jYljenpFXz+2SOGuR98cBMTl4eQSpoIm7QUXWOrkF/88yfY3U1jfHwMly+N4PLlfpimhuXldUxNL+Pbu/OIxmL44Q9vSQgeZshYKJSwsLCGTz+5y5D54tgFjF0cwNhYN9rbyZRCvKgMbGzs4OuvH4ImA4xQHP193bhxgxJwtlZYYhweprG4uI7NjX0cHOaRiCdweWKY7UtiMZOV2fRSCTQL+RIMsqGIRdDSohTq5XtPCTxzOUrkSb5QlJzPQDRK4JJKT7lEcgVM1kZscVQ+b1Id81tB0IrxSfn72UwWu9vbuPvVZ/j5P/wXTD38Cq6VhUszZmxPE1wJIdTMQmjsqy+1MpM9mVq42kTNqVXnc/2QypNhhBCORmFGo2yFQpNPZY9vFVcRN75sVnX7JPV0/aqedghGy3tSdg6XExH8ZMl7JixPykNIMTNuCIN86cdNB9QZXnNdQAkYGWALkM1Lp8gehVdQWLAdW/Jx2l4kauRteMLDZtW/pPvCDkwn+B9GPNWK9u5eRBNipUWtOu+53pgXdLB6qjJ/+yPul0haQjCcBrUExJVnOFmlEBynBJoqeWYtxcMLutyX5rBnheA0R5TOWdjYK2J6vYAvF/JY2teRcVtQQgQaJfmmR5XyQcSBgQ7gyqCOt8bDuNCps1rb5PZJTtg7GrJ5kRBzejWHO1NpzG0DB1YCeYcSSQsvb3puqBo2Qy562nVMDIcx2mNgkOxVomRtRDYotFk5ae7JIL/cdeJLUyiaJ9KMQDMCTx2BIAQvlYC89AR36niCl5Xgfk9wIK/FYWkEwWW9WOUs/RDcOF5AhCH4EjwluITgYrwhJ/2rKMIbheBPC7FPa4OC49lG+wn+awuGSEFw6iMQBKd/+/sXT33jmztoRqAZgWYEXnAEFATP5XJIp9NQdih+mBsEv9VgtapL/eDZf2l+mE1/V17btG/1HbXfoA+3+lyd02l2KIIDVO/Dn8UGM6j49u+3lgI8uI28/toQ3IGDkmth83gTj7cfYre0CCO+g0gkjbhRgKmXPCWwYOHVTDHEYZ4UgvMQiy1OwAkyzRJlzAYru216h8qJKyvKquwMlI8rP/U8I2UyEwJgtvD4di1SfEuP74KGUsZFgeD3oSMgeNphGxTyANcsA5qjQydozsmadHS19eLK2A0MDAwi0ZnAUTKLx5EFbITTKJphJGPtuNDaj9GWQYy3DiHhRnF8kEUhX4TiK57KWJ1/HWlTrVmPeoPiRj+noprLHGN/ewszk4/w+ScfYXVp0bPDUUrNYD1RbyVAEGYHbU+q1Tu19V8BJ2RVFg0dhmki2dKFrr5LDMF//OO/wvilCYajgsj5FKOynFIyx1//+kv26XZdEyPD/fjgBzdwcawHkQiBG1+yv3K3S/4m4acrEmN+fucxZufWcXiQRb9MjEnWHJT4cv/gCJPTK5icXmW1eEd7Kz78KSnBhyRsF5AhqyA42aHcfohoNIIPf/ourlwZYphASckI+JL9x9LSFhYWN9nXvKUliR/+yU1cHOtHOESJHoUZyNTUEn7+Tx9hf/8YV69exuXLIxi/SH7nGtY3ttlK5O7dObiujuvXL2FgoJthNIlnSTVNNi+PHs1xtK5cHcfYWD/6+1uRSgmltXrid7b38PDhDB8nHImju6uDVelkS+I3lMlksiDVePooBxpgJBJxDA50oaUlJoExGwnBJlhZtPhZMXSDQSXxVhb1luXBYlpLZWxUE3NSeX7CM1splavUUNxonHj+yojz8OAAy4uL+PqLT/Cvv/hvmJu6D80tgpeQyBUd/skdnlllKCtqJSVK9n73L/+vsGJ6wa1wrcNLxXQoHEE0Hkc4EmEVOMFhmpRRMFuAYwmseYJBqKxVACq0UMrL21OQy8kIvhliUoFgNEFpmrnwvqssUuR+ZdpVPjQ96zQhZJi0mkEpuUMMYOlF+6NVEwJyC+U/Q3B5v2iShFT/BMl50oSsVijxBk9smki2tqOrfxCxlPAErz0V/JLex3M8rUYHt8EOjALiBMPJIkX5hVPOAYLiBMLpM/ILV0vmzvG0v/O7qteeV3Z2he3QfqaEpc0cptaLuLtiYfXIRB5JWG5EasBdGK6LjhRwsV/HK0MGXhsx2bc7QrkT2KBfTMC6joajjIXlnRwer+Tx1WweS3s6sm4CRYRFy8qLMFxhrxIFBrsNXB8NY6TbQGfMRSIk0mayYYpXzf5xP0/f+YLZvIBmBL7jEagGwQtFyn9AY8/TE2PWhuAJCcFPWdXi0li3CKO4C4Lg4dwCYgUBwTVphxKcFK7V/j5Ju3zabfO3N7UEW/WOWe9z7vLVsHmhz0j5rVaQ0YR5E4J/xx+05uk3I9CMwIkIBCF4sVj06sUg//MDa7UjBYT9n/FY1wej1Wd0LJVU0g/B1Ti5GgSn7fxtwGkAuirXa8C+xP+9WoJffyxOA+TB6wbwG9u2qyjBmRGLAf9ebh9ze3PYLCwgqy9BD+2iJVJANEQJHAWIYJGPBBUiuvJ/EkiWL6KWTi4wMyD/ybBMjrVo4pu8vr1dyySWXhKyuvhBQED+jyAZdWKK5PHtoJi1GXAXDgl8kwIcQvGd09kKheE4QXKC5bYG3TV4H+KaRVK3znaC4K9iYGAEqY527CZdfB3exUa0BC2RwEB7F271DmMk1oJY0YGWKyGfzTNgCYKTYONfa5D7zCG46+JgdwezU5MMwacf3sfu9qZIhkXlQ45WKxf/l907TyqmRUlQyk8FJetBcFU6gnC9PFgun4Hns0wgKxRCLNmOtq4RvPr6O/jZX/0HTExcY1AnYndSx762SvD6ESu4d3ez6OnuxAcfvI7Ll/qRTIRghoWiWGpbTzzXApo5WFzcxMef3sPS4hZsy8XISB/+5IdvYGysF4buYnefLE4Igq9gcoogeAs+/Ok7uDJRBYJvi20FBI/iw5++xxA8FCK7HgvHx3msrG7jwYM57OymYYYiGBjsxhs3L3HiSAIWBPUYgk8v4R9//nu2IXn1+hVcvnwBoxd6GHQfpTNYXNzAN3dnsL19iEiYwFMIpmkgRNCZbIUcF4WChfb2Fly5OoahoW60tkYQjYTK9IKUhsdZbKxvI58vIhyJIpVMoL0jhViMoEg57gQ0C4UiA3bix6Tcpm3ouNIqWqRIlIkThXWzUlTXeuiDM42n63Npok28xPd8DD1wf8uKm72dHUxNPsZXdz7G737137E09xgazaQpWbkqI7LCEqBPAmBpCUTXx1ogAuAMwb2mq+J8Xra+Ad0PVvGGw4hEY4glkiAYLm4YQTGCy2QzQuBYNbgkCJXJJn2Lb8S1SXzMvtFCHUzqbb7PAaMlslChOrPckJfLQ5mdiTqZl2nJWW2eZZYKfwHlxJ4JbKvGX6nL5SkxLaTrsEmhTucobVSofuZOgmmipaMT/SMXkGhtk61h7cngl+0+PuvzqTfQDXZcKKYEugl4UwJNSnxFQJxgOA14CZDTYFclSlHn3+jKqWd9vc97/2eB3+VYAbYL7BwVMbN6jMm1Eh5u6NjIhFFEnP27eTKInME1Gz2tGq6NmgzBr/Yb6E0BJiWtlH0+mnB0HA27h0VMrabxaKWA+ysu1o9CvD+L3fpFW6vDQTwMdLVquNBr4PoFE4MdOpIhGxHdFe0U1e9eBdyE4M+7TDWP14xAMwK+EatK6k39AIss9IAng+DKDoWU4AlYlCfBE2WdjDgpwQ23BL24AyM9D1NC8JC9Jz3BT46aarW39dqJep8Hz85/nGcFwev1HZQnuJowp35BrfFwszw3I9CMQDMC35UI+Cc3/XYox8fHrAQPKrMVeC5P2IoV1fTyq7arKbqV+lqBcBUj/995hB60d/XZhXrUwudB3mis/dC8GtQP7uc0wF0NwFfbZ+BvNZTgkmhTGNPFY6ynN7CeXcR6/jFsfQPtiTxi4RIPahitnaCT8tSlV7ivS1EjNqdAcP4GgWuRoNEPivwAXGx1ImSCaNFXbbL2IJ9vFy79zLuwc4CVhUh0mSYALhJdUm47J1dWfEvtplz8WwbpKgWagOA9DMEH+0cZjOwlTXxtZrCXMpDs7MBIZyfe6OxCj26gdHiIUjYLqyRgTsXMuihxFRfyQiC4IFlYX13BN3c+x+zkI2ytryCTPvIW/Z8Gwf0X4L8aMayVSnwJCiv12NWLyMl761eMySMQgFOLtMl2IWQgEm9Fqn0Qr77xDv6nf/8/4+orrzJoYzV4AILTee3sHOLR5CKmplYxM7OOWDSKt966homJQfT2tiCZJIhb+0WWIZRscXZuDZ9//gg7u0dob23lJJVv3bqCwcFOaJqD3d1DBuCPCYRPrnICx599eBKCZ0gJLiH4baUE//A9TqAJWDg+Osba2g4rzxeXSL2uYXConxNajo32oL2NPLNlhDUNC6R0/80dpNM5XCUl9+gg+vvaGTyTInZre58tVTY29thjnIC+lzAyHEI0EmYQ39nZiuER8gJvQTRC4FIsd1fFl/aVOc4yYDTNMPtsU6JJUuWenHwQ8fQ8pMu1qryfaspBlIJydXN6yQlWS7Xu2pkguEymuLG+hm++/hJfff4R7tz+N6wtz4IGLmKqQV6hLOaqcvYSP8htCCSxloghuL/+Ck77NNqkPJ/tCAiTCjpGCl16x+KcKFLmpGQIzrkEGILLeydtZtSjzx7fbElCQRJPLf0gFbYZMgUEl3fbXx3SxKyC4N4AjNX1ymNcyOwZXvu8ykTBFP9jhbhXDwl1ubdMTA566bzVmxRd9AU1icEQXE4CtHZ2YnDsIpJtHWpKuEo79Hzuy8t2lHoD2dNm9QmG08CWQDgpvWiwSyC8paWFleFUBymbFP91n3VA/7LF7Czn8yTXSo+j7WrY3C/g4eIRJtctTO+EsZ2NoKRFyZCE+0wGW5PYGOzU8MalMF4ZDuFil4bOOHnvO95CfmpvKInyxl4B9+YP8HC1hOlNA9vZMCwtxvsT4gMC3DZa48BQt4GLfQauDIbQ2wpENRumnATk57IJwc9SDJrbNiPQjMAzisDTK8Fd5ErKDoU8wRuH4LpbguGD4FFWgteG4KLvfbaxY72wPam6vF7bX+9z/7VU6ycoCE59AqUEb0Lwenez+XkzAs0IvOwR8ENwGusS+CY7FAXBK8arUtHt/44/UWVQ0e2vVxXo9tuQBIVJZ4nVaeORavCaWU6VBJ/q7/6f1f5WD4irc68Dwmsowb1vA3m7gKPSMVbTi5ja/QZZZxntbTkkokWENEuogn1wmgGQR5+CSp6gZrgyxPU/DWzhGbqL/ZSNKiTiYI9vHbB0WDkXuXQJ+aMS8ocllI5cWMc67IwBJ08e3zoc8vcmQG5RYkwNGvmDM//wMKJEcCrpWxnCdbb14OrYdYbgbe1dyCQieBwpoNgZx8DoIPraWtDruoiQx3Ymg1KBljUQfPHbOYjrKM+uq+uqhoDL3jr1IHmwIDcyeHYdmxNiLs7O4Pe//jfMTz9GPpOBXRKex/QqQ/BKOFnrwVFR5EGu55nsN8fwfVMlCZXxEfMy/kkQHwz1+n2+fbEXsI5wvAWJtn7ceONd/PXf/C945ZXXPJVptfM8Ps5hfX0fU1PL+OLLSeSyRYyNDbFP9fVrI+juaRWewD4Y6xV3F6ywnl9YY5D88NECa36vXRvHxKVhjI72oI2gtOZ6EJwU3o8lBP9QQnCTPMEFDYCA4IdSCf4AMbJD+fA9jI32oZDPYnV1A9/encLuXhqxeBI9Pd0YHx9Ef38HUi1RRMMhD8pSWSPI/eD+HPt7j4z0o6ebtoshHA4xDCR7HoL4BMDz+RJsh1SvGntq0zak1KbfI5Ew4vEow22C5DynUJ6CkLYVFgNRLyuwUU42eDL2MqZ8L8uK7JNafR8slori2srts1Thp23rOws5y7K4OI/f//ZX+PLOR3h8/3Psbq1AY4sOLrDlncmCQlYoHAdJu5UCvBKC+5/z6s/8eV3R0+yHnjKyP0m1tjIA19iXRtiLyOZAqqiVxQhdOyXRlGpsshIJmbwPmhjgVUe2jZIlkgOzZYqaCxTm6gJIuw6rsm2pBK/w6Wa/cAWz6fBlayIBvgXUVo2pBnkvWA0uEqOKFQfira5D/FuudlJKcoL1IQNmNIK2ri4MjhIEb2dlF28aLLRPE+xz+K6/g3QOu3vmu/BPGhEMpwEv+YUrZXhPDyXEbee/kWq8EQXBMz/pZ3iARtrrRg9Pj0DJ0bC+V8DduUNMrtlYOIhhLx+BpZErN61yI9BNSSotjHTr+N4rEVaCD7UBrVGyLFHtH002kTUAsLKdw5eT+3i0WsLiQQz7hQhs8r3VQnLSicC5ja6UhstDJsb7DFzs1tGZcFlZzvtUuWXUAxecTmpmvmz0Nje3a0agGYFziMB5QvC7nBgTKNRQgvvBMNkckhLcD8HLnuAWGQRWvbpGIXjwy08Cu08D2cHPGoHe6pyqQe8gnFEQnOzSqC/QVIKfQ2Fv7qIZgWYEXngEghA8n897EFzZoah2ibY9TbXdyMRgvfq2VkBq7bvaeKUaXK/3/dPgtf+cao3/6v1dsoDfAKiWGFMCGM2F5doouCWsp1fxYPNrHFqLSLQcIkYJMvUSq4KUklKBwWcDwSVh4TP3/lcWldJBibmQXaxNim+yOwHsggY7D5SOXZHk8shC4bDEym87SwDcAEoGNFt42bJKWS1Tk4pBT0FYRVqqeEdXWzeujF3HUN8oOjq6YLcmsJUyoPWk0Dfch5Z4GKHMMdxcjmd2SKXowbLA4O5lgOClQh6Z9CErwD/+za+wPD9HWeSk3UMZ/ivlte+OVH9mpApTwGxPK+spM6upg8sdp/I0RBkNloG4Ej9UsCcJ3cxoCvHWXtx44x38h//4v+Ha9dc5mR+BtmqvYsFilfTc/Dru3HmIjc19RKMx9Pd349VXRzEw0MWqaQLCrAyVtguUXI+sP7a29jA7u4LVtR3sH2TQ3taCN9+8yt7Z7W1xxKKmgOB7R5ieWWVP8MmpVbS1tXBizMuXhsAQnCmpywkvCXDPz63h62+mGfr86E/eZBuSfC6DtbUtPHgwi2y2iJ7eHgwM9GBkuAdt7Un2L2exrRLKK5uSjV3YloOOjjYkU/HytSjbEc7466JIFiUMwWlCQYBwhpnKjqQigNVKgoSOskI4zWZE1B2SNkoQLudKTtwmbwLiBUBwoXZ2MDM1iV/+4h/x1RcfYXn+AY4OtmRCt5MQnBuqisZKPPm6VIDTz8rn5+UF4KoWjkSjaGlvRyQWg6sZDIBJ3e2duYyT8NkWNjAEwdWECKl4zTBBcJ1tt6g+LBVp0kUO7lSCTKJ2XhJT4Vmm3gKMy89Zfi7+rQC4smEoLwMTRYnPRUFwqURnw5MKEF6W81M5VJ0NpV4nf/FwLIpWzw6FEr4KH/kmBD+ffiRPiMjnJhwOexYp3d3drP6iATBZpNCAmD5XNil+dcH5nMmL3ct5QnCyQiFovbxTwJfTB5hcd7CaTuCgGIWtkSs3tWkaQrqDmGFjtNfAu9cjuDpooDfpIhUup3Ojp8hygELJxeJGFp893MOjNRvrmQSOSlE4WggO1Q1cBwhleV+7hldHI7jUZ2CwVUD1EK2hkLlfTtaDgYnBl7tqfLEFpXn0ZgSaETjXCDw9BIdUghdwNggu7VAK5Ak+LzzBi8vsCW5oJc4F5H+dBTKr76nvnAVmN3rM0/ZZC5JUa7eDSkH1XWrzaVKc+gD0pn83AnzOtXA0d9aMQDMCzQiccwSoHlP1Z4lEs4UCslkSJmZAEJzH4L4VP0EIrsa4p52W/xjB7eqJik77cdzN4AAAIABJREFU/LQ6+KwgvJHjqHOvB7xPAe6VdijlYJRpL6njbNfBdnYLUzuPsVuchxtZR8g8QNwswdRtz8/WW8bqUTe1nyA9rv5vV8GggJJO4U7vWz4PciGYFcptt6TDIeCdBQppF/kDC/lDC7kDS3h8F0Nwizoofx2rvelNam9Si/uIW1DXXL4cCX99alVBVVx0tnXhyoVrGBoYRWdHNxK9nTCGOhDqTMJMRODCQiGdBsHl8nIFNdlQWQw9X2vv4+ojv3qNfq3Bc/1BtYv04QHWlhYxM/kQ97/+Etvrq9KSptz58rCn735JDa98UMV1KW/3ygFu8NGrIp+ssl8/BPc6cyeedk347RkazEgC8ZZutkP567/533Ht1ZvsO1u2W6jE745Nvn8iAeSDh/OYX9jA5uYBAz4CzATBB/rJo5bgS4TBWy5XwMHBETY3dzjJ4+bGLicf6+7pxMhIL65MDKOntw2RsMFgmsrT/kEas/PrmJlbw9T0KlpbU/jzP/seLl0clIkxRbkiv+yjdA4bG7ugpJ107jduXEJ3dxurZ3O5PA4PMwytY7Eo4vEIv81wyPNtLceJ/JRthvXEDEnFHTINOZMot/KAufBD9lcyyhO5tiBPbd8YqQjeyyA8DNodeeeiJqek3Ujl+gBR4s73Vb4uenbJh/3xw/v4//7hb/H1lx9jZ3MBueN9bzLQf2zuxJM1D8O8shJeWKEoP/AnTacYjHPwuut9ftYolZ/uMEPwNlaCu2QvZBgwWOmuJpcog7FsrB2ZjcGbQFG+2SqBpi18uZWHuAe9CXiX1dli5QwlphT75fpHrSjxZsIIgovrUgMoVd95NZesv/0DLFajy7pKqb95OkNCWAKsBL5pAk34gYfBMWhrQ3d/P2LJlNeEPCtX8Fr1dq0BZ716vtGBc739ePVLjURWZz3vap0ytayPYLdShis/UILiNCAmmxT6PHjfz1rKX7btG41/I+dtE7S2XCxu5/HZ4wNMbrjYzCaRtgiCh0TGDhcIGy4SYZcV2++/GsGVQQOdURfxUBmCU61Vsl1kCw7m17P45P4+K8u3Cykc2xEBwWlqk+o6zUHUcDDYpePmpQgu9RrojgFJ3h+pxMUklpoIVRZ0XDMGmpWTCYsbufLmNs0INCPQjMDZIlALglu2BrtOYkzqhxSpfiwKO5S78+lTleD+dpSU3pwYkyB4eh7h/CJD8LCzf8ITvBGYfWK0Jdvqen0Ab2Xc2cJ2ckQml71XgxWqvVYCiWD/udqhSQxEbb56U59A9fme8lSbX29GoBmBZgReigiQHYpfCU5QnF4Vq4aqeHGfNmY4CzcMTkwGJyX9dW493tgo1K41fvPvv9rv9UB4jfahPgTngMPFYeEQS4dL2MzP49CehWtsIxkVCTK9Jf1K6nmuENwz0fCSbzL4IFGy9Pd2SxrsAqTHt4bisYbikcMAvHBgIXdkwc5rMJwwdDcEjWxS5HBL4Bm5jD+Q7lDpM8XlCPImgG75nDipmwZ0tHVh4sIrGBm+iP7BQXQM9iE53AU9FUHeKSJfyCObzaBEdiIeRXx5Ifje9hamHz3A7OOHmJt8iP3dbal0lbHwWZf7wuOrOHzWJJ71yZPBvuBUShBynkSeMgGfpiEUjiISb8O1197Gv/+P/wnXb9xCLB5jT+Mqwn5ZwYAtQValz/bs7BoOj7IMoFtSSfT2dKC1NcGWIPQia5F0OoPd3T3+SRVVS0sSF8eHGIL393UglYpKGxVRfsh2ZW1jD6vrO1hd3UEiEcfNN65gYKAThi5UwkQjShJaHx1lsLNzwHYkgwM9SKUSXqzJl5VeymJZFa+TCLQxSH1yosE/teFvG4L7a2z/ag+V51dOgusNBpTdke+Q6lnln3IHCp2UN3t2ENymRJ75PO5/+zX+/m//L9z96hMcH26iWDiuqgBWENWvoFf+334Q/mQtbj3IXe/zsx5VrpLRNAbAyVaC4DEyy+Zks7wygupVzicg7EnET1+CYzkYom1oQsav7GZvBU/ZLb7ntzXh/QofJWm8I3MAyAEdN55SjS2Kh1q1IBKpniwn4u/ceNLsu5ywoAdJDMjkNfFPesuEnWznQkr2MOKpFrR3dYnJAE3UeWWAd9b4nr79WWFyPXhabwDsPacN2lCcFcaf9fhKGU7XRYNgUoETCCcITj9pQEwJNWlATHV1Nc/w870jz2dv9e7jWc7CsoVH7fxmHrcfCQi+U2xBxibltlzR4QJRA2iJubg8YOAHr0Yw0W+gzXT576L3JJ7BQslBOmdjZjWLj+/vY2rDxX6pBTmX9iezxmguT+zGTRcXunXcmojgYreBdtNFzCB7FULlpAaXic89szGWODQh+FlucHPbZgT+oCNwtj7m04bi3CD4TgCCs1WUrN8CJ8ntnITguoLguUXES+QJThC80g6lUQgebG/9/w5+ptqcem10LaBS7e+nec+qfnIt0FEx6iBb0UiE84PQm9p9vxL8ae958/vNCDQj0IzAyxCBoCe4UoJXO7fTwLB/+3p1No+dfWD9SYHzacesdg7B45zWFpwFeNeJS6Un+Gk3PWflsJff4wSZC+l7yLuraOMEmUUYmi28weWrnChTaaoVRKvswJQhpFRYq+/zTx+KI3WhVH8K+K3BzrpsaVKiNyezdFBI2yhlAIf8vQsa3CK9yRqFoDmhCfK7LANsdTbls/K0zXwGnsJUUV6ZyLFyGChOmiD4pdGrGL90BRevXkHXcD/CHXGUDBeHx0fIFnKc0I08bUV8GlPL+gtk8P7Um9Ep34/TleQn7rvrYntzHY/ufo2Zxw+wPDuNo/1deVdqAMY63FEh8cav+umrIAG1QjDMOK5cfwv/7m/+E167+TZaScEqlQNVj0JLxksWW4zs7aXZ2mRza49/z2Xy0p9YfJNsVQi2GCGdIWA8EUFnRwu6ulrR2ytgOdmnmKY/EafGavNMlpa5FJHLFWGaIXR0pBCPkZJRlkPOGUjWJA5vTxUgKYpjsQgfU56BryyJJIvl13lFu57CuN69qjXdcPJ7/jOmS5Gi3aoH8Pbq2a2cN/wOHJbKBSf8PMY3X32Ov/sv/wfu3f0MpfwhbKsQyEkg746mCThMPtc8N0PgVagpGYIrql9R5zV6HfUgd73P6923ys95wpCtcQyEozHEW1r4J0FjtkKh8spK+RKckgXXdvgtJNZySpGU1YbO5Zo8wBmC+5Iei6pRwmwZBvGxqpsFZub6WebU9Opvft5FLgAB4+X3pMcwKfIF8BbX5UFV+R3doLpCeJWHI1H2maTnTOR3FnYvXp2q0301GH4nWlphRqJe66DSbp4tuvW3Pk8YWv9oL36LWgNzOjMaUCu/cLpPNBgmb1CC4V1dXTwwpr/TNt/1uJ3n+ZcsF5mCg7n1PD59dIjpLRd7VguyToyhtbLziZku2hMaJgYN/OB6GJf7DKQMIEoTtLJo0HOXK9jYTxcwtZLFxw8PMb0JpN1W5CUE54knzUUk5CIV1TDao+OtSyZGuwy0hFxEdaoLaSsJwj1vcHroFG6Xz6svwfOLL53NM2hGoBmB5xMBf3+oGgQ/r37uyaupCsFLACvBZc2lhr5e31v2SyqU4GeA4DzypCTrbhFlCE52KAqCl+1QngSAVwPbp7W1oktWGWOl1gsuxfer+Kp9x+s/VdlfteNUK190rk0I/nyevOZRmhFoRuDFRYBWSCs7FJUYs1a92ghY9tex9WC4qstr1dmN7KvaNsG/1Wpb/FFv5JqrjZMagOWVnuCn3eqSU0LOzmE9s4JHu98gbS+hJZlGLJyDqVus5ikHS42STofgweN5eEN5c9OKegewS/R24RZdVnw7OfL4BsPv4hFBcKB47KBwbMPKA64lEmLqrgGd9iWV38pLXC2lZ/UfnYTnP1IGLRLZSCWShPQMGMXgjIAIqTvZ5sDQ0dnZg0sXr+LSlVcwfv0q2vq6YZtAziri6PgI+UJBJF6r0qGo94jVGgQ/Swi+s7mBR/e+weyj+1iamcThHkHwk8YT1c+9cehZ79qf5nMBUA1AMzF+5XX8+K/+V7x26130DfQjmUrV3rVKzOVqDKj3DtKswiYQfrCfRuY4j2KB/IsdVouSIjwWjyKRiKKtg5Ti7ehoTyGZjCESER7g4uWbbiEvcVbJ8klK2wVhj+Ft6/U71XNUC0b74/2sIfiTDDjqlYfKz9W/TiwoqXXHniMEz2Wz2N3ewVdffIp/+Lv/jEcPvoRr5+A6pM45OUDjOsIwuJ7gRsVngWJ4PLbawK4REF4Pctf7/GxPFz39dC0mQeJoDJFEEqFwRPjr87W5cCwbVrEIm/y9CYSTabBMNMklneKhi2SYNClIfuBl+ye/crvcdpRrHdHGUBxP+sVL2xmp2qZtWEVOyTJVQkyacVBKdC+Dp5jIEr73IV4hEo5GEIlEEY3FWP3NkJ5nYcVEloDnJIAPIRKPI9XaDjMaa0LwsxWnulufpk5TbZ+ySSElmALhBMH9ynAaMLMFFk/WPEn9VfdUn+kG53nO5N+dzjmYXc/h9qMjzGwBB04LcpAQnJXXLhIRoDMF9gJ//1oY4z0GkgYQkTZOqjXL5i1sH+YxuUwQ/Aiz2xoyaEMBUbgM1cXquagJtMU1XOzRceuSiQudOhKGiwhPCJZBuABAXEv63qpFVP2w7949fKYFpLnzZgSeVwTUxLRf9MR5lM7rBE7r99Tr/57XOZT38+Ih+A7boZhZCcEtYYeCQGLMRmG4P0L1wILqa/l/qu8/CQQ/r7vThODnFcnmfpoRaEbgZY4AQXASP5IneDqd9jzBa6mb69XpDUBhb4xd7RjBWNXan7+dqNV+qL/XO+fT9uU/vvpdtYX1rlV+XssO5WSxIFhRckvYzG7g0e4D7JcWEI7tIBJOI6oXOZESQZAKYaM3kFH7C8IeBaHF5wp7ELgGgWtbRynvyGSWlNDSQenQRfHYhZ0B7LwOt6AD5AVOiTAt8jEmn2+5Nx9MFwkv1TJ6eT5KaaoW9/JydplsTdwhLxACqCqIQqpfA6GQibBpIhINo6evHxNXr2Ps8mUMjo8hkkrgKJtBrpBHsVTkhG9+xeJZHrx6EDxYSGoV1Ib/DmB/dwdzU48Zgk/d+wZ7WxtSyVq+U+W72giwO8sVn9+2rLnVQhgeewXv/eiv8fqt9zA+cRkdnZ01D+LBTFcDLR8vliy2PCEvbfLoLhYtVmdTOSOoF6KyYBqs5o5EQohEqVyE2LqEPMDL90f85rMv9gFA+Qyc22Di/GL4vPdUC4LXLmWnQ/ZaHs3l/TVefg/397E0v4Av73yK//GLv8Ps1D1KNsDKneC6fTVQICU4J1SU9SNVI0oFLjXNMsT1oPXZJhPO+75R7U5K6Wg8gTCpbCNRGCFTwGGuK1329fYgeNFiKE4Qms9cKbV18YRRA88Nllp65R9MSy/u8r7Lz4fypi+vLinDcwLs9Nz5IbjwtlfHKU9VCKDNT6Rofei+SKW7SrJIfyS1Or081RNBO4OUyGG2hOnsHUAsmQx4gp//g3yeMPS8y8az2F89dZooUuLei/aY6t8IK8AJiFPyTLJKoTdZp6jkmfXay0bbyWdxzc96n/mSi8OMjZn1PG4/FtD6qAKCi35YIuKitxW4MmTgvathti9J6CcheCZvYWs/j8fLGXzyMI25HR0ZrQ1FHwSn5ytmAh1J4GKvjpsXTYx0VEJw0XeUQgrR2ZIJtH0RUc4o38GJjGd9X5v7b0bgWUWgoh72QXBqFznFtJpcDDR5wcGoN14I5I6o1HqoNrk8/KqZUF1+8KxycIi+uky27biwLcoXRBZQpyvBZa5tUBJizxP8TEpwckIkJXgBen4HenruqSF4EBaodtP/99MSrPn7Hv77WkuI9Sz7Kk0I/qye9OZ+mxFoRuBlioCC4LlcDkoJ7h/3+Mcy1ercapC42neqgejnBcHV9fjjflq7Uuu8qkHweiBc1/XG7VBE4jAXu/ldzB7MYruwgKK+DCO0h4RZQNgoqcVhPstmpebxuj/yl7LKh4E1iQXJ/9WihJXMlDiBpV3QUMqIBJeFQxvFA0dYoGRcYXdi6dAcUnsbApqzGlESJrl8nZfAs3JbLWkXikGh/qNkboZIksh/k4oGZt0CXGkSYLGak7cT1gY86DZMmGFaPh9Ge2cnhi6MondwAG093dBDIRwepxmaCuW5yuZ3cmlZvYfu+UNwjRNjri8vYubRfXx751Nsri4HEi36Jwgah4j1rvW8PxfLsQ0MDE/grXc/xOu33se1G6+iu7en5qGCil6lRKW+OwE1kdhUwGzVmSTGKdS+NHYvryOofLDFv8pjgHpQ87yj8bT7ez7n+6wguBosST2hT8vUaPl1sb21hUf37uPLzz/GR7/9ZywvTkJzaXkqQXCveeFfqGyQEpzqCs+nXdpqKzuU7xQElx778WSKvcD1UJjrRHVxbIViW7BokogtUQiAUwUvBsq0LceC7EqCnmMM0n0RJHsVWdeSRQMnJLVKDM6FKbgE2yLQ5QlUqpulMl0MYIUSXC3u8KxU5KF4G36e5TMrPcK9ku4S2KeWr/x802d0HZwYs6MLvcMjbIkiVK+yDXraR63K95/lwPIZnO5T77IRCO7vQCl7G7o3BMLb2toYhPf29rJVSjKZ9CxS2MKKn8tystpaJ/yHFPdc0cHesYDgn08eCwjutrByW9mh0MNCKSz62l28Mmjg7SthjHVVQnAx5QWkcyVs7uXweDmL24+PPQiulOBKX0BQvTsFjPfqeH3MxHC7zn7gYakEFxBcPtMKggf8wL1augnBn/rZau6gGYGKCNToAlGdSgIoq2ShWCxwW0jtMol6CvkCC0BSLS08+Sg6PV7DWrkuTj2zXkJruaLKm8gU33McGyWrxO296D+RwCQkVpsFX39kEDxaXEKYPcHLdiiNlOLTALgfhot4izjXa/NUW9vI8c97myYEP++INvfXjEAzAi9jBGi8SznmFAT3e4IHYfCzhOD+2FSD0KcB83oTpdUAfLANOg3mq3PzQ3D/uO40EK5p2lkguFjWelw6xkZmE5u5RWwWJmFpG2iJ5RALFSHTIJX7QR6aqKaK09mmhASUTtGFVXBQzBLkdlAktTe9jwCLPL5zpPgW3t78tkjtLdXirPZmpFRW8rFHMylxxU8e7DJQkYoxk+B1GBFa9h6NIhKNMczWSbkbErCbvx8Oe9uxT2w4AsMMiY6CVIUrdSMvo49EeXvaB/UpS7bwvFWJC1XmvHodjODD+CIgeD6b4WSYBME/++2vsLo4J5X+UjX5MtYYJ3vJcmhtoH/oMm698xOG4Ndffw09vb0VSv/KrwZXLJQ/FWCtokqQnUbZ/z9/Aeh3ItJPd5KV8fZCKP8skhr606FWvz9BRO8phHj+qTwhJyYplI64UQAuZi/WVldw57NP8dXnn+CbL36HjbUFhuDC+NqrjoWwWA4qDDnBRkeks2ALJWkrUAnBfd/nX4PnVm8Sot7nT3GX2IJEZ/V3ItXKAFgzxOCUrlMBcLJAIQhOinAx7ycsVKguJZsRsqXgJJNcP5tcV5KtSNlSRUxEikZM1LM01iVftON0GvlcBqViEa5ji0lKirz0/haJM6XvukzGK1h5OY5cl3oDcvrIEUpvV/i0l33bSfktCp4C5TQBJsCsy+dsEmjt6kb/hTEk2tpEGWU6eHolcNb6/ynu2h/lVym+VMaUZzjBbwLiyiaFfqcEmgRuqI/gBwF/6AHLFhzspEuYXs/jzlQW8zv6CQiuEQSPuRhsB64OGfj+ZROjnQTByb5ETgb5IPjGboYh+OeTWcztGjhGq7RDkc+aC4bq/a0uLvXquHHBxEC7zn7gpg+CV63vvGTrf+h3pnl9zQg82wjQc13zVeUj+hNBaQLgx5lj7O7solAs8ooaGozvH+wjFo1h/OJFtHd0+BfOBmwmZY4P2aVRYJ2BOtuKiclI6kMRaE8fpzn3Co3XaNyVSCT5mCc9Vzy5xDML3JMowVXP7ck9wYUSXKcVhoVt6IdzMHNkh7KMsLMPQyPrvbI1XLWJ3Grgm/tGgUnfWoCgVkCr+Yk/s+DX2HETgj/viDeP14xAMwIvIgI0Nq0GwRsBx6q+r/Yz2BbUAuj12GM9wO0RDZ9wpRYwr/f3au2c/56cFpNTQHjjEFw17AW7iHTxCOvZZcwd3UfWXUZLnLzB8zA4VYhYIie2Fz/53yyT0+DaLqyS4wFt9vjOA1Zeg5XTYGd02GkNVkbnN9mdaJZQeyv1tq4TiFZwmzpQQjVIPSpapk5Amt/hMKsICLgocK0+p6XsNAhmCB6LIkQQnNXeUrFIkEbCcuqIsa+oBNzUOeMOIqskBBQltQRZZNiWLZb5k5JBKcuVx6VSCJ9RyVSvIFYraKcVjrrbQ2PQlMscY+bxffz2l/+ExdkpsURPah1fRIVw9mMK7Eh4q2/wEm5+/8cMwV+7+QZ6+vqeCIKf/Rya36gfgdMhuJpVK4/TKrcv28tIHa5a9SH5JymBKdFpLku+/ODEomZYrv44y6SF62J+dga/+tdf4qvPP8bs1F3s765JK5RKCM4VNvtfi7d45MX5KQjuw/KBENWC2fUgd73P69+JmlsQkJYJMZMtbewL7nhKLFrJY8OmxL/k8y0tUOiiCRbzZGI0ijDVs+TNLFfZ0GcMxHVRt3sCUAWyOW5icpMG3cfpI+SyGRQLeR6c8/c4AaZQq9Hf2P9bgm8esEkXFJGQVLZGflUag21qs/xp+MjzW9wnvmtSLU45AIS/uMs2MATBW7t6MDB2Ecm2dvC8rGwoT5taaULwpyiHZ/gq3TeVQJNAOKnCySucVOGUOJMsUkgxrmA4r1aopjg8wzFf9k0zBRtbRyVMr+XxxXQOC3sEwRW0Fs8gtZitMRdDncArg5TIMozRDgNxnZTblRD8mJTg+zlMrWTw2eMs5nY0pN0W5BHhJJu8CkQD2uMa+4CTEvzKYAi9rRqrwEM8GeittQpYSp2lcn7ZI988v2YEXmwEGIKX3cfKJ+PZQvqE3KLh47EMDcIPDg+wurqKTCYDM2RyPhzyKW1pSeHSpUvo6OiUE9IOLFuMgdSbJsS5XpH9AZqcpM8owTj9LdVCVlUmXNfG4eEBlpeXed+Uk4MmLHt7+5BIJl8oBKf5dWGH4rIdSum0xJiyFjsPCK4XyBN8DuHcIuKlFYSdA+iaBV0TSnnu0ah8MzWSV6pt/D8bGR/WAt4vGoQ3IfiLrUeaR29GoBmB5xMBBcHz+TzboSgl+HlB8NPahHrc8UkA+GltUbX9Bdu406JeLSZ+cF4DhJ8NglMXySZvcKeIzewaHu19i0NrAbH4PqLhY5haiRNkqsRGamk4Q3DHACzh8Z09yiN3VEL+0OYEl3ZOh1aMwHQTCGtxRIwYwkYUISMCQzPJiVYkZPMU3DRwlfDaDAsloVR7eypuhuCk7g7xm8G1XwnBkENYonjL8z2I4VcOCsAuBsjS7kLqSAUAFyBc9hk9AEPXTH7QHHgFU4Koq0EYXg+a1CqM6nD1CnO1gsXKTsvCzOMH+Jd//AfMTT6E5pBPnQBG342XguAa+gbG8fr3/gJvEAR/8xYnxwxaI9S+plpXHFQkn0FV/N0I4JnOMhgl73k7Uc6rx6mMcCthbvDv/k9plQU/g2RTYwt4aYToWRWnTn+3LIcTmq4sb/C2g0M9aGtPwTRJhVxlme2JqxbnS3NYjx7cw9//7f/Ndii7W4vIZQ6kKqfymhiiKgCunD4Y+CgILhJJilejiu96kLve52e6nd7GPIAl66iQiUgsjkRrG0JmmL3yaYBLg2uXBrq2Je1P5FXRvTDDCMfiDMFDkTBDbZosJBUYQWsh41bVZllpTXtQSYcZTNKA3CrBsko8KKf6iWxPKM5lCC5V3WyvRStwxMQEwXJDJSX1117S00jMmcipW2mh4r8vYjNhg8TlgPbJEDyO1u5u9I0GIHjFHf3u1JZPVjqe/Fv12rVaez7LIFx1gqjvoPzCSQVOEJygOL0JitPf1CqFeu3mk1/x8/1mtdqAIfhhEVPrBYbg83sGjhmCxxhaCwhuoy3hYrSLILiBW+zhbSCuAabPLoi2zRZs7B4VME0Q/FEaM1suDp0Eck6EJ4XoGQ7pGnpaDVwZMHGx12AY3p7QWAVOa+bKk4H+urD53Dzf0tI82h96BKidrqqd9iB4OXcHVQQs8qEcH7aNA8qFsryEg4MDbgdpVSzVoe3twnKKJhOpnSyVKIlXDtl8DjRwz+fET4LmtOqG6tn29g5uw1eWl3hcNTo2xjDdsopYWV7GnTt3GLr39PTgwoULmLhylVfxlM/eq6HlL8+urlBKcIbgtvQEL7oMwb0sWN5qlUqZBkNwy0W25GLlCTzBDbcIo7gLM7OISGEZcUtAcEMrQddEX7fa67R2tZE29yzt61memfPabxOCnyXqzW2bEWhG4LsaAWprLcviNvRpIDiPW2usAlKf+WPkbyeqtRnBz2tB+Ub2eRrQP41t1juv4DVXA+IAzgLBfcnHQhr287uY2n2M3cICXHMTodARYoYNk7yRyZ+b7UkI+TAOhmYb0KwQK74LxxYKZHuSdmFlNdh5A4YTQVhPImomeIkdQW5SYJOKm5XerPAOcTIypeCmJfmsLGQALrxpPbU4qbqltQkBchaje0lOlKdzOTGaEElIf1jpESu8ZGWyTB6fCRWgt636TBrOekvpGXSRb7g4H3WzTqCulxiCcwEi5evMFH71i/+OmUcPUPr/2XvPJ8eONN3vgbflDcq7rmpv2eSQHA41w52dHbMrafdeSSuFQoobun/J/h0KfVDciP2gu3N1ryKkmNmY2Rmy6dsbtivvfQEoFLxTPG+eBA5QQAGoqm52c4GIYrELx+bJk5nvL5983ngUuUzqrYLgStdmQXdgDJeufYxr7/4E737wIQaGhpoQ/JR7hroguPGeaZhYUHkbINvglgUVtbwieSCTySIkWPVWAAAgAElEQVSeSMlKC8JlJj90uZwSqEWjSSQThKM5SU7a1u6Fy0VlUR7xeBLB4AHW13ewML8qiqPLlyfR398lSUwJzGt/2C4wZ0EWjx7cxT/+h/8D9+58gUR0D5lUrOhlazqQwHjJJ6AtNlR10xBctRX68+ZDcCvtP1xuSYrp9beKFQqXRtP7O58hzM4BnCTj26bzMVDl7XIKLKYanEpyNpV8lmKbQt9wsU0x4LfAZu3PXVRjsxzVMRXcpu+42JdQJW58NKQW8C3uJkodzv3sJRBcE2od+aup2kJ9NBIja9sTDeiLSTQNCM4JWbcXrT09CIgdSocBEY38D8U0qLWr17/SLeoJyCsVTb3BtJ4g0ccgcNE2KVSGUxXOHwIWAh0CGrfbLTCcwKaQ8O0tfT5HQfDp9SRuixLcjkhBCa72sFqy6PTncabPgouDNlwfdWCo3Qq3BbCX+cUm0jnsR9OY34jj3st9zG5msZN0Ipqxg62B3WaFz21Df4cD5wZdGO22oafFAr+TKnDDgugtLd/mZTdL4G0qAQXBjQl9iWeKMZFOEC39rKEg4JiHAXiSFiWRCHZ3dnAQjYqKW4C21wuv8SN2khYrEskk9oJBhMNh7Ef2kTQAONXjXmPysbu7B7FYFM+fP5P2+MqVK9L+hsNBzM/PCQSP7EfQP9CPqckpXLt+HYG+vgoQXPfabyAEl0kEIzEmIfhuCg/nI1gNAUmLDxk4CytlKtUhTkQSgttTe3DFl+FOLsNjguCC4E1Qw9wnFuLNo+xvjqi49favjdb90zpuE4I3WvLN7Zsl0CyBt7EEzBCcq7DMnuDS+5lWA1X6t/meqwHlRkW0xwHgR11bJeBeBViXPMJa4N18X0ccrz4Ibj4YA0SP141ENo7V8Aq2o8sIJ5eQt+yjxWWFm/YjFiesFruRkNIKK+yw5OywZByw59xwWLywww1b3glL3mH4e9tgJSwXq5Oih7fSS6rEZFoJIApBvXTZWHKr/Ou0KtuUCM20VEx3wsXf5RrMIhhR8KO4TtDQepc8hMJxjL8WFYVqwkApQTXAKeo+9UHqhQC1tmu0Etd7ft7P6tICbt/6s0Dwve11JKIHBeXWm6971ou7LWjvGsD41E2B4B9/8nOMjE+YbHuObh5r6cBffeNaegWGq46SJps+2uW6+KeTBQfVdcXlCnh1xmKAZfyfsVmJ3tkIvPh2cZm84o8WZLL0g6SdBtW2VoHTLpdN3iG+Z5FIHBvrO4jFErDbrWhp8aKnp0NUxSurm9jbPUAykUFrqx9nJgfQ3uGXY21tBfHs2TwWFzewvb2Prq4O/OQn1zE21genU63WqDWrw7uhL2YiFsf9u9/iH//D/45H979GJh1FPstJIdU6mT8qIaZaPaJbLuWOpOwBKs1/vRod98lrJ9tdKr/d9FH2+OB0e2SCkx2y+HOnM0A2V7Q1EJ9Puyi/bZzIZNIsixUZ5kgQBbiabJRl0lpdXVBim0C4EbQbTbxR3dWERIkxf6HZNj8HA2zzObCv0FXNHBjKIysC+MIzNB5l0dZLJTU2PzObzQEbE2N2KwjubaMdCmtC8RrKNa4nfxKNHaFWv9HY0d6ercuDbf7b3EeyTybE4WQ6IU5ra6uowXt6euQ3bVL4d4513mYQXg2Cb4fTkhjz9kwc87s2geAJuA3RAtvlLHrbgAvDVlwYtOPigA39rVbQldcMwVnT09k84sks1veSeL4YxcJWCmvhPMK0uMtb4XbZ0dXuxmCXC+MBBwKtVvidgMtGAF58Q8w91Zs/rnh73oXmlf7wS6DY3hl9XsVhX15ELaX9plrdpOwbDThutI1sL/ldMpnA/n5EFN4E1io2s4hdCZOEM1cHJw71TzyRwNr6Gra2trC7uyt9fYckKO4WZXe7kaA4GNzDw4cPZYx08+a7oiRfWJjD0tIiVlZWRClOhfnE+ASuXb+BPrEvLH+WagB5WCF+es/82EpwEwSPp/NYPhYET8ORNiB4agWetPIE14kxzYH9UXfcKHxudPtGS/ukx29C8EZLvLl9swSaJfA2loC2Q2E/SwjOftH8KQe9+rt6VNLl29YLlc37HcUea11DpfNVA+z1xLKVrqUaCDeVoYLgv/vd7/LVTiJ/10vJLRZRUno9HmSQQTAWRDC2jb3YGrL5KPwuG1xMdmahKkDCJUl+KUrwHNXgdjgsbngcfrgcXjjsbvH2Fn2CoapWq+OJvZXyWiv6BJpwYCEbKLWgdKZ6ewJw2Ub9luXwxjEq3ZugijKWV7ost/5XxnwYPTCR32IjYC0u2y87ZD0PVhBhDcX4q4TgW+treHLvtiTIXF2YRSS091ZCcH9bD/qHL4gn+C9+899gYurcWw7BFZgzf4oQXMH/0k/jQLwalDVPIun6yfeNqiEqtfmOcukoATXhNoMsPUEl720uL0rttlYvXG6nXGo0mhBgnUymZamtz+tGa5tXgHHkIIbgXgSbm3sCo1tbvejsbEVvoEOg+LPnC9jeClGIjO6uDly8NCbbhMIHWFvdxouXS1hb20U4HEd/fw9+9sm7ODMxAIeDnsEViupQyeURj8UR3NnF3dtf47f/1/+Jp0/uqmQGeSYpOoxtRK0uK1R0mFZUNpeqwIsnezMhONt/nRCzVQA4VeB8juyQqejOsWMmBBfYqLJLcoWOy+cVO5SclQCcCT5SJcpv7a/NXZRPOh+Gqh+qbddA2YSTCwbw0rgXN5Fi1PS6CMB1e1x8zEXlt/Zhkf7CmPAsaMI1lDesr1Q9188qD6vdAbvbg9auJgSvv6d8PVtWguDmflRDcdYNwnACHIJwnTiTIJz/JgjXynCdvK1WX/x67rC+s1RqT+KpHPYiacxuJHF3hoksLQhlWsS+hIlvmcTXbc9hoNOCK+NUb9sw0WVFl9cCh/bNN41Hsrk8kpkcgpEMlrcSWNtNYTOcxX4iryC4247udjd62x3oa7Oj1WOBk+kFuJy/CcHre5DNrZolUKUEysdiup2TVVMSL9GbOyP9qZ2Twcbgg4knGVRzmTUnsvUEtdPlFFW22+2RCXwmo15dXZNVVYFAQJJU8rO9vYWnz56KYruttQ3tHe2yqoZjvs2tTaytrWFpaUkuYnBoCIODgxgYGJRjs83d3NzA3bt35bpu3LghiS9nZ2fk71z2zQ9X5oyMjOC6QPB+05CWYwOjdZOJ5+NGbrWr1ckhOEAIvrKbFCX4SkNK8DScmaBSghsQ3JFVELzcE1yFupWnDxuFzo1uX7sUy+KUYyrUC6OvPOMHl/TR/FH11V0zTm70OpvbN0ugWQLNEvg+S8AMwTnxrCF4LYBsjndqXX81fngUFDdPwB7Jjk0nr/d4xTGMntSvza6OCcDZZ/wZwD9Y/vSnPwkEr3YgM9ilqo4BYQ45JNIJJDJxJDIx5Lh0i1Yohv2JDFIEZmhwTam26CBhs9gVJBfoYVFWA4YXqywmN3nU6WV6qmM2TLsNYG5+uGaVt4bflfWqaq/D2k31d3NxVyv64lDDUE8ULqRoGWMuy2L289LqWG9AXWu7WhBcn/WoSljpReF4eXd7C9NPHwsEn3v2HUI7W2V4VSld3+QPB8keXzs6escEgv/N3/09zl64XOGSKz9xCq7Lv5H6U/vdPGaxVDpbpUPp+leqoys8DUPpqtXWNSXPZacQ5ZDpPum/Lf82QDYBCP9C1TaDqkgkilg0iUSSHlZpxOMpJOJJxBNJpFJpAaFqEiuP7u42nDs/ip6eNgm2Njd38ODBc4TDUXR1dqI30I3BgW4B6PPzq9jbC4u3d0uLD6OjfbK/x+PAzk4I9++/xO7uvkCrvkAXJieHBGrOTC9gYzOIeCyDg2gKkUgMgb5OfPTRNYyNBmCz5WGx1q67fP7hUBCL8/O4e/sr/P7//S1mp5/AkqcKPHPowfA9Y7Cp7VCUEpwKS90+VH4Sbx4EV4kpaTVFL3A/A1iHU01s6IlGqsiYCFMsUbKqDbUSmrvgbWkRC5QEFeNp+nkrz3BzkKXeLQXPdSJK3Tibl25L2Rii/cL++gXU9bzQrhsvrAlkm5ORso/SvYCaZNW2WEqprxNo6rquYLsxqWqE3FbaodATvLsXgdEJ+L4HJXitfuGYjc9r2+24199IkF5rW72ijBCGakSCFwbWTMhGJSJ/89/8Tluk6ALSxz7ufbzqgq7UntCjNpLIYXErgXszEcxu5bCd8CCadiJnscHloF+3FWO9dlw748REnx29PqCFq2YK9iXFfoDvTjqTQzSRQ+ggi3A0h0gyj0SG+WMscNit8Htt8Lut8DotcNoIwI13vrDioqwNrtMm7lWXX/P4zRJ4k0ugJOYRbVBOZmoZo/E3v0+lqCA7kO8ICp0OZfO0v7+PxcVFsTiJG77dVH2zrTszOSmqbY/bLWrux48eI5vL4vz5C+IBTnC+vLKMe3fvIRqLYXh4WLy7x8bG4ff5EIvHJInm48dP5Pxjo2MYGhoSNbfH6xUbNKq979y9I8eampoSqLm5uYlIZF/GCfzwOgcGBgSC9/f3qbGn6pQNAZOxPMuII1/FszptCE47lETddiiHIbhSgqvEmDIkMrWVBWHYCQuiVp95wsNXhfX1HrepBK+3pJrbNUugWQJvcwloOxQqwWtB8PL7bIT31QvCzX1OvfuYr6PaNR0FsfV91eKcZoZdaZ8q51YQ/NNPPy0owfWGJaCiTA2uvORykiQzl8/KbwUJaMZqUDMZlBleutrnVQ9ejJhHw4fCQEOOUQQSxYdaxNkSfhn/LIgBqtTyoyC4PkwlBKaDx5NAcPNDUMsID3sP1xs819ruqEpmLppGXgpV2YH9UBDLC3MCwb+7exvb66tFpmpCwwKsDPgnPuh8TIaiUystXxkzrtHKEUE63S1o6ejH1Zsf4e/+h/8VFy5dq7K88vDBvl8IfhSkrQTBDRufYsRQsBwp3rCx8kLeVQUMaVORppJbPJrJLm1wOe0CcgusMW9BKknYHROoTShORXdLiweJZAqrK1vY24sgmcwgnaYCicfMCiBPpjJIJNNieUI1d39fF9577zwGh3pEjb20tI7PPruDvb19CXwCgW50dbVKcta1tS0kEyn4/MoCZWQkgLY2n+xHpfc33z5DKBRFINAl33d3tyKZSGJubkXU4FarE+lMHgcHMfT0tOP99y9heLgbFkkudDQE1+3N1uYmnjx6iLu3v8AXn/0zVhZfFpallrxjRmAicM2mrE+KdigKsL49SnD6gzIpMRNieuBvbYPN4ZCEmFJPxAecGaNyyMuPCl6Zg4H5Gjx+v/heMlCmdYrYn2iFtwBqVR5KQW54iRv11uzTXQDgRuK+wgog/eiqQPBCp2k8E6pcZSLCOEfJhGvhevRksJEfwrhe7VWu7U6ocNcQvK8JwRseZ9bq0446YKNBej3bl8NwbZFCdaO2SCEgJ6zRNinlEKLhQniFO5i1keYJ/2wOSGSAjWAKz5YPML+dxWbEjkjSJhDc57aLanss4MC5YQcGO2xocQJuGyeptOayFIJzUiyZoi1KDokUfXCtyORV4ji20S4HRCBB+K0soYxPYXK5CcFfYVVoHvqNKIFq44zSUXExFlKrocwCpPI2U2/L8TX7V65W40cn+eUZCZXX19dEDd7T3Q3mQnA6HALB5+bmsLOzg1QyichBBLQo8Xi8AqWp3O7s6BAI/s0338g4jN7cVN3u7e0KxJ6enpYxIwH3+PgEzp8/b6jBswLB6e1NwD4xPi7bUEnucrsQjycEwN++/a14h/Pvfn+LiCEIwLmPrDLLZuU7KsW5SocgQBTtdo5LOS6hmIr5nozEK6/gOVeG4LSBYuoRGjqZVCKmsaSIv8QTXCvBtSd4viEI7sgE4TaU4F6xQwnBaklLMvZq9eGkxVBPf3mSc5z0+E0IfpLSb+7bLIFmCbwtJVAJgteCwfre6uV99cJsc7xTD9guv45GAHil2KrWfZdD8PLtj4Tg//Iv/1IyQhNoqW1FDNsRPQNvrjwEAwKyta9qOZ02IJuhJ5VdC4puHQeZAUZh+bsxMCxQbE29lVLPYBgFT+RannBHwdf6hqalr0wtuG4ufP5/taXU9YKARrertn29L4W58sZjUQR3tsQT/OvP/oTVxXm1+FDTPONp8G86YSGTl/I55TK0yGDCwpRY1GiFZSX7iFfZKLF+OFw+eFt7RQn+b/7+3+HilRvGPZjPXEUJbmxi5qV6rqf0urUqXsNpXcmNOlt2+BLP4ZoFoI9dhAja/kThxKIev3S1YfHtIJAUDV5erb6gsloFWpBAKLwfQSKRFEGvx+NCV3c7vF5XwZOfNHxvdx+zs8sIhQ7gcLjElmR0NCBq7wcPZrC+vivHdrrsYkni9bplqWsmq3y9I/sx7O/H0dPdhvffJwTvlhtaWFjDp5/ekSSWVBb5fF4kEzGB9EyA2d7egv6+TnR0tsDnI4hSlhzLy1v46qvvJDnmmclhtLZ6kEzEkUymkEplkUlTtZwXAH8QjaO7qw03b57DwECXAcCrT4MV6mneguWlJXz1xWe4++3nePzgS2xtLIHJixTqKX74XpTmAii6Vmov8FoQvLwqHI3pa1acY2/AmkO7Klp/uNweePwtAsEZnIrtjSi7sxAxPfsMEjaCLjuTaLrg8nqlf2AyLS65Vkt8iu+GJDEWKxQjQZ4GZLKJ/ofxlhiKJ37F56kmUM1+3uo25Z0oWFFp6K2eiSjzZZ24kThT+iteML3bbbAR+FvNCTgNz3JjlZIo0CQ/hbJDYWLMtq5eBEbGKirB1Zt6+lN/9fYHx37wx9yxketqZNvSMUftt+E4QbYeQJmTZxJ4a2U4QTjVkdoqhd9Vmtiup+iOe+/1HLvQd5dtXJwvokIb2E9ksR7MyM/qXgaRBF9EO1p8Dgx0uySRZaDdijaPBS5rXhKe635GH1qvoqD1VSqdEwjO9AC5vE3WS7Bl5OQW2z0B6EZOhMKrLZ7/xrtuut7CEz79V6eRImxu2yyBY5VA5faneqSh2wPdn0n/avzwO066mVeTmrfndgTHhMnr6+tyvYMDg2hpbZHx7dbWpnhvcxx+dmpS1NhcMUc1NgE3gTM/oVBQoDhBM1fAcDuOwwjLv/76a4HSV69clUnA+fl5AebsgwmkvV4f+vv7BYJ3dSlLFEJyQnCq1w5D8DgWFhYErm9sbMgqG8Lus2en5F5XVlblfnhvbHOvXbsmeRq2t7flb5KzQZIYc3WOU1arlSZZqbQG5liPsjDGYL5ttnN0fkumCMFV+yYtWHmcamhLDkPwA6yGNAR31JEYMw1CcFdiGZ7kCryZFbgMJbjFUILX0zc22h82un2jJXsax2c9ZD1o2qE0WvrN7Zsl0CyBt6UEdM4Osyd4OV+sdS/18MBGoXalYx7FF6sdv05QXbjFo2KnShD8KHBufKeU4L///e8Nxl0EC+KvbcBwGZwJYTCgQ3mApW0TiqMBFdocosW18HHZ92WDiyKE1FBR4/Wjo6VasVT58LTe7Y/aTj8QBcUIWVSCTPOn3mC40e3qqfTyfOrwGie8ikcPsLIwi/vffo3N9dUCLOLAky8n1eKpZEKCXYeRcIwD00wqI3A1Ho/KIFzKxJRAsdbLe1rfS2I/pxcefxeuvvNj/Nv/8d/j4tV3RKlbWganCcGL3sMWbSNiGi+r0F9P6FQJkERNkkcuW0z4yuuVRH9KYlxghRqCp5nAMZFCJpOV4MBht4lam5YlvCIqsaMHCbEr4bZ8XkwyyYmKjY1thIIRxGJptLT6MDU1jM6uFuQtRruQA1ZXt3H3zlOB4AyWBgd6MT7RK+rwL778TiA4AXpHhx99/R0Cr70etyjBt7fC2N2l4igqKu/3f3QO/QMMmrKYm1/Fp5/exc5uBH2BPgmGIpEIvG4nRkf7MTTUi/7+Dvj9bqln9KhkULKwsIEvvniMaCyJ8+fG4fO7sLe3J20VEzLRoCkUjiAWTwj0p43K5cvj6O1tP0IFrtGMgjScNJidmcYffv//4e7tW5ibfoTQ3gaskrmgdApOno+RELPQAGsLDa2ErNJwHGey7rTekcPHUQEeIbjd6RQvcJfXJwkvaYVCVXeWESEntwizDIscgm270yGwnJYhfLbxWEy9/wYSVr+pMieUBhQy45MyvwdFMxTFxIvpR+WdMEC2wtiGzQwBtkBs9X4I0CTcttlk0kQUvDabClqNmQgq3W309xZ1GZeKq7eS15uMx6VdS6eSAg1ymbTcNzE4VWgOwxO8b2T8Xz0Er2dQdFp1tZ4gup5t9PVUGijp/lsSgXs8ooBk4ky2eVSHMwA3+4U3kkCzfLB22uVSaEeq9O+cDE3lgEgSCEWz2A6lEU3SGsoKr8eBng4nOvw2+J0WuOyAvcwGRV9vCQTPMIleFpksz25Tb7P0d6aJL91lGdel7bZKhA1mc7VaA7HTKrjmcZolcIolYG571AoiIxm0ISyiT7fYwrEfsdpEJMAPV9fRHkR7dRNusz9ijhSdwJfwz9zWchuqwJmIcmZmRo5DJTeV09yXMPqrr76U8d2N69fEY9vv80tsFwqFBILz+gjEuT/PTY/vvv4+nDlzRv5NCE6YfXbqLOgZTtjOcX9BcS72dt0GBO+SPt8MwcfNSnAXleBxAe6ff/65eICzLaWdivYGn56eEYU6741t7uXLl6V/np2dFRhP4N7Z1SXqcaeTXtCvG4JbDCX4a4TgqRX40islSvDyKlutz2ukL1Rhfu2J5pO8Lqdx/CYEP8kTaO7bLIFmCbwNJVANgjcSQ9TigfXCa80Max3vqLjKzB1fBQCvBNtrXK+C4P/lv/yXQq+nO6gS8G2uLa+4g3wbKmY911gOwc3/Lq8ktY5XC1bXqnTVzlfzuMwQT6VJOo1IOIit9RUkYjFRg9jsdhmMb29u4umjh9je2ADyWUkG6GKSErolJ9OgkjwSCSOZSpgSYb3aQdbhwSEhuAdufweu3Pgx/s3f/3tcunoTNodSftZSaxZi8UNzNOVRula5GhvKcm+9jQbeFZ62MbtTLBWtVoUomWk1QqjNd5KA1e12CtzWY3/F85SNEJNIEkQz0aTd7kCLWIi0iaKbCtpgMILFhXXs7oYFiLe1tWBqalTKYWF+GSsr29jYCKOjsw0//ugyhkd6YbGqIC6dzmFhfh23bt1DIp7C5cvnMTbaj65ur3hzf/HFd9gLRtDX3yVK66GhHrEtsdus4vU9P7+Ozc0QIvtJsSy5+e4UenvbxLpkZnYFn926LwksPV4GNy6B/VR/X716BsPDPfD5nHDRVDZPVQ6X4GcwN7eGz249FJX55OQI/H6PeGD6fW5MTAyLKn1mZhmRg7jYqQQCnZiY6Ednp+8IL/siBNcM5/mz7/D//N//hHu3b2FjfRrRyJ6y8Sh7nAqCFxXF+qnz+YgXrvzUmGwxHdP8ppRPIb66t8i4vrxFALHD5RYITuhLUJYhCDbZoVgMn3eWNVXgLi+TZ9pkqTTbjkwqKYpxmynBsm4PRSVKGGAUtJ7MUcmS1ZJihQu4/Fi6UF2Ihv2SFRabylPBZJw2O6G2XWC3/pvL5Ybb45Gl3g6nU8ADv+e1Etjze65eKajt8nkk4nGEg3vYl59dRPf3kYhFkaGiXSC4DXaXSozZNzoOb3sncgT1VLyWZFw+Ocmr2U5X6UCOu1+t/qjS96/zXPVc30kCbfPgTL/PGoYT2FANThhO8EM4TkBFkFXvwLTe7eq5z8a3Ue8P62oWVrVcP5WXlTqS0NZmhctlhctuEfW32JhU6yENP33umzJBcCZCV2+0FikY/WIlCK4npCq1eSd/dRovnuYeP8ASOGlPqStiLbmMUd/18E+gN5XaKh8GfwijE0lOqmYERHMs3dbGyXqI+nl7e0eSSu6Hw9LPcnKNK+F6e6mUPmvA7aKghsckOOc+T548keMQGgcCvdIeraws48svvxQ7lJvv3MDY6KjAa4JzwmzCb4oN+JuqbLabVF8PDw1jcnIS0ZiC4MFgUNTaVN5qZTrPReBNMM028cKFC9Iu1gPBp6df4o9//KPcM8+jfs5In08Yv7OzK8fhhOPZs+fkeu/du4tUOoXz586LXUtrW7v03RaxRDE3FtWeV+NVu7IdyuuB4NZ8UQnurQOCV7q7wmq5Bm79JH1nPac5jeM3IXg9Jd3cplkCzRJ4m0vgJBC8EhAuL4tKAiCJsrVQ5Qjhbj3Cp1rHqSZAMl/nUZBeb1cPX61yvX/O5/P/YPntb39bcZRYa8j3NleuV33t5odSAD5lavB6wUGj29WY+Sjces3jGsl1OGjJpFNIxmlPwYG7WwbnHFgvLSzg61ufYXVxQcJeUR4LBLcik0whFj1AKLQn1hZKN6GR1qt+AsXjc2Btd7jh8rXj0vUP8bf//f+Gy1ffhdOtoNlpQ3BpRIyXp6ByMwRxOgEsz0mgrRxKNCxQcJdwmkrtWDSBeIwJERLiw0wQzfKlxYjP50FLqxceD4G48p/mcyLcfvFiSTyyXU43urraMDraK0kk9yNRbG4GsbS4Lsptl9OJnt5OnCUEt1mxsLCK2dlVTL9cR2tbC/7i5zcxOTkAh8si9heRgwTmZtfw9VePRen3wYfXMT7WB7fbgrW1bdy69UQU2WfPjWBsrA/9/VRMegQUE5I/e76EjfUgEnEqfNpx48YEOrv8OIjEBFTf+vyBQPK29g5R+PCcXd2tuHhxDCMjtCLwwet2iKUFJwWYeHN6lgryBwiGDjA6QoVQK9wuuyi+x8cGEY8lcOfOU+xHYhgY7MPgYA+GhjrFNqV6QteiNjGXySKZSuPJ44f4T//xH/Hg3hfYD64ildgHFf7lnEbZbtiMJJi6DirP6wIEr2KRUTpdYqq/ZYDo9EK8au9gUbPNiRSX2wuH2w27yyVLeBn00kOeNigyEWB4/7P+WZ0OuH0+CUoJktlu5DMZWPI5wxPYWH1hShKq1iioj1aIU6GtZnn4jjDjsrItIVwX0C2qbVSyikkAACAASURBVJv8W4C3wy5ep4TavGYNwgnG2V6xTXITgjsMCE5QTtsWp0MmXLiPqHl5EYTgiTj2QyHsh/awv7eDSCiE6H4Y8WgUqURcVmjQEqWlowuB0XH42jsMCG4pg+Anb+dqttNVTvG69zv5nb7eI1QLxquVmwJSahk2E2ZSpUj4QxBOsETFuAZE1axSqg0KX9+dG++f8S7xnTK5FBUcfMSrX1p59aMnp0quswoELyjBmxD89T3W5pmqlECjALxy1COrHkwrY3kytfpDAWmzxEFGuPm8WgUVj4niOnoQQSKZQCqZQiqtVkVKW+JvEVUzxzNra6sCwffD+6K05kHZ18aiUXR1d+OdG+9gaHhY9qMymsfg91RWLy0u4e69u7IfYTlhNN9hgu2HD++LOOWD938kSnDue3BwgOVl2tqF5Dqp+KbdCK+7u6sbg0ODCoJHo/jyiy/kO1kNQ0A+PCxtHY+hk2qyPTRDcO0JTgU5leCDQ0MC190ul1zj3Pwcvvj8C+lnL126hPHxMQH9vJbllRWEQ2Epb3qYM0dMOLyPb779WiYSaI8yOjKKltZWOF0eNT4oNaUz6kKjz/5wFXqTILg3TTuUoid4Pa98E4LXU0rNbZol0CyBZgm8eSVQDsHZ/9UbQ9Tarl5ArUulFoyu9n2tvzdy3KOuud77LbufoyH4m1cl3p4rKp+Z4L/1kulaD6v8LuuFGbWOW6uyVS9di2E/oRLfUaHLRDlUec/PzOCrW59hY2UZLocdLiorPW7Q7TeTUBB8P6wgOAF6Udf5+p4lh8I2Oy0dWnHhyvv4r//tv8Pl6+/B6/cJBCu8FCe9JJ1BUh/HBEkJsDP0FWSiyExalNduF4EdwZuRbs9iEbAb3NvH5uYeVpa3sLcbQiyeVBCcMN9mE3uR3t4uTEwMoa+PQNcFp9MuR1lf38Hdu9PY2YnA5/PL95OTfbBYspibXcbW1p7Ynfj9PoyODaAvwP19MqGxubWHmekV2Z+w8Ccf38DU2UG0tDhFwbS+HsTi4iZevFiB1+vBhx9ewfBQN/L5tHh6f3brsfhwv3PzAiYmBkRtTUjPz/Z2CE+ezGNzI4Rc1iJ2JNeujqGtzSt2JS9fLuGLLx/KtV24cFZUvYuLq6L86e5ux+hIHy5cGEOgtx0Om8UI3BJ4Ob2CP336ADs7TLDUiZGRPpw9O4yB/i60+n1YX9/Gnz+9I8r4CxcmMTbej0CgHX6/qyoENyv/qVKnWunB/Tv4z7/9Rzx59C1S8V1kM3ETBDeU4wbYVXYo6rnyI0kfJWhWQOnQ+132h0oCyKPCuZOHeuoCiuc1ILjFCrvDCbfHJ4kuCbiz+bwo9/MZQm1qPhXyEnU+75HQ2ccJBiAZiyObTsGaywoEl1BVG6IbZVXMFKrgHOE2z0nFtt2pFNqsCwK3nU44XE44qdzm9w6HQHBlaaLsTuwOu4LgNrtYo4jiW1Thht2JoRqT6zAmJQvtsl63QYBBBV86hXQ6gVQigXg0gkgoiNDuLva2tgRMcGWFr7UdgVF6grfLBIFhoGM80SqK/xo2VLWaoXr7A1X3mnLaWuVZz/e6HLVnOEEUFeAaiBM6EYoTFGmblFr97ffzbEohuNgHGb620g9xEZJWbBv9l7YpKtQkXaf4nnCCvEwJrgyO+LYXteBiG1WmLimumCh9Aip3RfPTLIGTloDuGSv3kOW1TC3gKW5r3oviBFnVREU3FdqGVzf7G1lZpOuskcqC2xB4b21vYWZ6WpJTMkkl9yeEbhXLkX70dPfIhBrzZjx//hzJRAJ9ff1ob2+Tydnd3R08evRYxhO0C2ECyvaODmljChA8Fheo/NVXX4mNCNXTHo9bCo/nJOzu7GjHT/+rj0VBTXDN7ZickscYGxuTiXuCa0JrrmphW0Y7FKrEP/vsM2xubKCtvV0gOpXmnPTb3NyUsRGV6LwH5QmulOBUpt+9exexeFzU5wODg3JMXjfBPaH69MuXArrHxsfkO4J1/vsgcoCk5BCBiDOcDie2t7dw7/49uacb12/IZABXdnEMUJym0/Xl9GQC3wcElyFSnmOmUiW4N7NqeIKrxJj1fJoQvJ5Sam7TLIFmCTRL4M0rATMEZ9/MvvOknM8cdzT6/+UxZSMxTqVz1XP+anHsoXiiDvV6+bGsVuufs9lsdSX4m1cl3p4r0hC8MCyrkCCz3iC40e2qbV+rwlYrXbWfRrUKrFDlGdrbxdz0S9z5+itsra0qCO5ywe1xCyjPJTOinAyFd5USPJ9VvvIl3r+v/plKIjsboZoP5y69h9/87f+Cy9ffR3tHmwD78qFzI1fEAX8yqfy1MxmVbJKeyVn+ZvLArPKElKQ69PY21EQ+rwt9AeVxTaMH/p3JxXb3Ilha3MDGxi5CexFJOKlhAiF4Js3gKo0Wvw9j40MCfYeGutDaRkVMHssrTBT5DFtb+2jxt4oienCwDblcCgvzDHISAm4Cfd2YmBhEZ2cLbFaLqJMikShmZlbFYzudyuH6jQuYnBpCINCKZDKB6ZfLWFvbw/5+Ep2dTDBJOxP1HRXkf/70AXI5Cz76yQ1MTg7B76fK1ib1ZWMjiAf3p7G9vS8KdcL5ixeG4PM7Rb3+cnoJ33z9BLDY8OGH78Dr82J6ZgFbW7uSrJOK9iuXpzA6EkBHu1dqY3g/iumZFXzx5ROE9+MYGaaP5SAuXhhDb0+7BKbLS+v47PN74pN+5cp5jI71o6NDKeirKcGVGljlcAyHQlhaXMS9u1/jn3/3nzE7/Qj5zAGQSxsCfpOG2UiKqWw1ilBZIDi9rw0nj/LqXx6MV0NA1WD3aUDw0nMqX23CZYfTBbfXB7vTxRkYZGhDk0ggn8nCTkguIFyBNVosaAguATq3y3I7C+xWWi0QSCv/TgHTosammpvAmjDbKn9jsitCbp6bPwLBDRDOvzuphHM6C2pvndhS+XorGxRRiZeBdp2RoHTptHrYOiezVoIrLqhMWPK5HNLJhKj5aI9CCB4J74uyz+F0o723D26f34DgtVuPetvzSkdqZN9Gtq191f96tzCXo4YK/BvrG6GOtkghyCGA0hYp7AvFh96YbDlu/3vaJS/vhaEE16sfdGplUbEWGFIxh4e5fdD3oT3B2a8pO5QcMuziYS9ox/UaJzPXLgxeq1jrNSH4aT/xf43HM/eKBX+SYtdb8OdWYy8dbMr4jLZeYgvEpOAQ5XIsGhMgLKubslkZ33KcS6Wynvgyv98cF9LCY2d7G7Nzc1haWsTGxpoAY6/Hi95AAGfOTKK7u0egM+1Inn73VMQRV69dw+DAgJx/dW1NvLPjsTguXryIsfFxgeQ+v1+6MY47+R09tgnBt3e2pQ2iSIHv9v5+WCB4ByH4xx+jt7dHrE2oEF9aWhbwTGU1ofnS0pIkwmT/SZhNCM5/37p1CzvbO+jp7RFV95UrVwRAE+wHgyGkUkmB+tyeMJxluLO7g5cvX0rZBfr6RF3e1t4Gl9NVUJ4TxLNd6e7phs/vU4mGOcbluDnHJNuGHWMmLdCeNinc5ty5c6Iql1VdNt3WlLRQRoU/+cioCcFPv+1o2qGcfpk2j9gsgWYJ/PBK4LQheD3QuVacUg3CN7pfte1rHccMsmuB9UoA3Xz9FotFQ/B/Kpg3/PCq0fd3R2YQzv8vT5B5XEhRC3LX+r68RGpdRxGCqz053CQQ2lpfw/zMNJ48uI+dzXWVxMfhEIDpsNmRT6ukeKHQLuKJKCw5BcGr21C8mmdFmGWx2mGxeTB54R386m/+Z1x95wN0B+gz7TVdT6MKNAtisTh2d4NiPxI5SCMWTyGZSIkNRzQakyBA1N/0Vs/kBP55XC4MD/Xixo0p8bxmpndC2lA4hsWlTTx5NI1oNIlAoAc9PR3in+32OEV5SluRly8WEQ5FRRHLhJHXb0xhYKATNlteEld++eVTbG4qCO6m5YuNfuJpgfVtrX5MTg4j0MfEQm64XHZ5ngrCZzA/v4Zbtx4iHIpheGQQY+MDODPZJ8EfbUWCe1F0tHdiYLAHk5MBtLS4EY8nMD2zjD/9+b5A7L/45H2cnRqC22ODw64mUFZXd/Dt7WcI7h1IkDY40C0KdafLKur0mZkV3L/3QmwrPvnkR6Lq3tkNYXFpHc+ezQn4Hxrqw/jYAM6eHYLH7cD2zp5c78NHc5LA8caNixgfH0Bnh0++ZzC7ubmLR49fCrw9e24CfX1dkvzNQcPbsk9J4l0JkoHVlWXcvv017t75UqxQNtfmYMknDaWOefpEgWClFNUJV5UuWPmAK0cPQ2NdcuYiRj+6/h8O6cyLsA1yf4xXqDx8ZCJQQmQmtxQ/cI8HVodTIDcBQFqU4FnYuDJBALdSvue5j8sFj98nliWs95xgcTudEtDz2WoFN3+7PB5RmLMeSyJNgYU2UWhbBcKr47LwWLaEcwWAR/WdSOsNYG9MQKgkmYYXf8FyRT0A2dfwFC8Y2ZS88kbmWmOiTif1k2k7mdiix3lSlOFUgkfCYXlnbPSDZntnaP8V8Gu0LSk+uKPa41pt9TEe/6nt8iZf22ncZHnwrlXhhOGs3+UJNAmSCMgJuQp+84ZVgnlscBrX1sgxCmMRmazT74U6grQxJmKtWxj1u7ROyxQRc0XQwosQPEUIzm2KFmOVJrybQu9GntYPcduj2kZjQrIsSXJZtTyyUPR7WkytrCY0C3mOWG8NSE1QTcV2MpWUsRoTwdOvm4Cbnv/8EMBubGxilTYd+/vi883VRhw7MkkjPaoJcrUFkganMqZKpURdvbq2iqdPn8ikutfnQ39fP86dOw9/Sysi+/vYWN/A7NysTKrdvHlTLEBEnb22hm+/+Qb7+xEMDQ2JFQlV0ATv7G94rVR2U9V95+4duQcmxlSQ2I6trU3cvXtP+uH3f/SeQOrtrS25H6q1mSvj8uVL0kYtLi6IxQmvgfvrxJhfffU1ogcHAsBHx8bkGji5R3DP7Qn8uSqGZcHVhyxrThDzmrmiysOk2saEIBNV83uODVjm/Ch7F1Obwf7XGOywrMUSJh4T1TknH9iuer0KmhetUH44EFy1tBxfpWHPBOFKLIOe4K9LCa5frtOA1ZVe1GrHLby3dXQQTU/wH2K/0LynZgk0S8BcAhqC63EE+0I1Fjo8hqoGuM3b1wueK53jqOMftX0tUF0PmC8/fi0QXwukm/ZvQvBX+cqVzTiUKMKqPcR6rqcW5K71ffk5asGLShCcSeMW5maxODuNhZlpBPd2xO7EYbeL0oV+03aLXVQi4UgQsYN98dLNykt8coVGPeVUGMzxfBY7YHVi4ux1/OI3/xOu3fwQ/QP98Lf6jc14TY2CKwtCoYjYdqyv72F3L45kMguHwyaBEhU6bLzoH5xMpiRpJUG40+4SFfZPf3oNY6MBsSoJhw+wsLiF+bl1AcIOuwOXr0wJ1GXySK/PLcCBCvFHj6axsLCB3b0D9PR04uOPr2F8vA9OpwVrq9v44sunWF8LweXySOCXSETEioPq8eHhAK5cOYNAX4ey5zDArAJ9Skn+zTffiXKb+/f1d+PixVEJWL75+jGSiTTOn5sURXUg4IfDaUX0gLYky/jTp/cERv/VL36Mc2eH4XRCgDCXqy4tbuLzzx8gHI5hZGQIo6MBDI8wcMxjbXUTCwvreDm9Ktf405+9I97d8UQKKyubePjoBfZ29yXoHBzoxaVL4wLfOfmwvrGLpaVtuN0eXLt6Dv393eAKWfYRVOGzXHkMPt2BgQDa2v0C5lVC1NJPAYLnIZYf4f0Ipl8+x63P/ognj25jZekFIuEtWJGV5ahmaK5hkproOgzBpZxrQHAV/FT/vB4IrjA9FVaixCakdnv4IJHO5USllU2lQcmnjYlaoZLpSaJcpxOellZ0dHfD7fVKmUuiXAJwl0uAN+E3t3W6nHC5DQjOJKiE4EamV/OqdAWimSAzL5ZMylNfl4Qq0EJbKoi7uNLErPxWExFFYK44tYHCC9DagOAFYKJ1rCZVvzweWsIkEAmHBHAkUmmZZFHfnNyC5CR9QyPt4mlvW6sfOe3zve7jlQfv5YM3QivCIE7yaXsUQiftF07QpL18C/C5joD/dO9TT9ap3AUVYXx5MpxCf10LgtMahS9AeZ4N4z3SUotGu9nTLYDm0V5JCdQ7pit/+OX/1u27qY1XYd/hBTwV7kMlakzJWIa2ZISm7JMZPBLYclxGyMvVeoTPVHcT1tK7WweYVCu3trWiL9An1nXz8/PY2tySbWnTwSsm3OX2hMW05+BvWrfR7oTXwHeLk2I8F/s+BaPvYGdnG36fH/0DA7hw/qJAaNqKrK6sYmFxQdqKH733IwwMDsjd0aKEiSl5bg3B6a9N5TVLSJTg8ThWlldw/8F92ef69etie8L2hvt//vktKZN3btxAR3s7QsGQ2LQQ6nOieWREQW1eG6+dyS95P0NDw0glk3j69JncG324A30BAeks04ODqHzPflmVWZus0lITDtS75Er6Qz2RdrifKK87xTpBCJDJZgSa8zfHCEwUKnZnxgrVw6MmvX+9dfKIMZcx3qCTo6zmTAPJ1OtJjEkI7siEBIJ7UstNCG56TBqCczKIP/z3D3388Uqa7eZBmyXQLIE3tgR0bhFZjVZmh1J+0ccFw/Xywlpxab2wu14QX2u7Wt/r8jkKiJuU4P+RlPAYEPCNrTtvzIWZg13+v14arRiMMSxsMBCuVWlrDQZqzZIcLjxVNwoKx3we21sbeProIRbnZ7G3vYlYNCJqSbvVJgNigvAWn198eaPxA4RDtBHYEI/wal6gr+qhKXWbFXmLE+NTV/GXv/p7XL/5YwwOD0lyHXNiyqOvoWxwnbdgezuI757OYH5+A5ubEVG1Tp4ZRGdHC/LICRClIocAfGlpHTvbYcRiGVFwf/IJE0sqCM7EknfuPsfKyh5yWat4fl+9NoGhwS6l5halTF4U50vLm5ieWcV33y1Jgsyf/vQmpiYH4PVYxROcEHxhcQfZjEqclEjERBnd38/lrAO4cGEEvYF28SOnQkh5EDJ0yWFrK4RnzxbE+3tn5wA+vxeXL09I8PjwwQuBOO+/f1WO4/PZkctnEYnEBYJ/+tkD+f6XAsGHQLt1lbDTirm5VfzhD9/iIMJESGdlEqB/oB2ZTBoLnERY28HObhTt7a14552zYpfCc9LyhGUTDEUKNjDj41QcUYEeF7/0WCwlS2OpmuffRTxswNN0OotYPCF00uOlPYG9kLSyPMxWhrhqMoDqr5cvXuDRo7v45utPsTj/DLHoHrLpGKz5XCGBoqovRRW4esdLIThtWRQEV2esxIDq+Vv59ep0ksVQ7/hBnz6/UkrbROkmKm23R0A4VeCJpAryaW5vyeVgyymLF9YhO726meSrrx+jZybR3tUtFicyKWB4pHMVhHgQix1D0bZEPFWNWQLWRTMEV+WrgmoG24XlybKgpBRSS7tmsqEplA+Td5ZDcFNiTv0MjSdZ6gurGLzx0c+PiVnTSCbiiMaiiIiHqZqhP8mn0iDiJMd71fvW6mfetPOfVNlWDYKb+3G2f4RPBGAEWgzQCcQJxvnDv5ktUszjgFddXuVtlUrMrJLByvSR0QjodqrWpDDfBq5O4gSQUoKXQ/Djt0evpyyaZzmdEpDG+NCh9Fxl6fC2fgiu9i+OkWu1N3w/ac1GxTD7KY8AaKd4StPWY35+TsZDfX19cq20BNE/TABJcN3R3oHhkWEEAgr28lhPnjyRSXH6YTMRLidxg8E9vHj+Qvo38cj2+8W3mrCa6mxOhvX194nXNd97bq8g+I60AQP9Azh3/oKopAnBV1ZWBLZzFeX7P3pfElPyQ4U3PbkZAPM89O/u7umR47N80szNE0/I/g8fPJSJXXqHE4JzrEMI/sUXXwgEv3HtmtwXx+m8Htq0cCKA4Jo5Zdh20d6FCvjOzi65f35oecJ9uKqFNijMo8NnQWBOoQGfPftwtmsWm84gYIBw0avrhsVYodVApSv298pK0BxDVYfgDZygxqbfhx2KqvVKCS4QPEkIvgImxnTmgrDh1XqCF0Y7VeyqTlq65f1oIwpwfW5Cb07W8KcJwU/6RJr7N0ugWQJvYgloCF6PErxaLHEUHK80pqrFBysKZ4zCK49hawDoQpEfFfvW810tAF9eNqYy+TMAeoITgusBZ1Omc9ovQ/nATS+bfLsguAHtDfi0trqMO998jeXFOSTjUbEJyGcJBy1ihdLa0oreQJ8sK02mE9jZ3sTizDTCezvfCwRnoq68xY6xySv4i7/673D9nY8wMjYmPoV5A07WDtkPQ3DabVCpPD29itW1MNpaW/HhB5cwMtwLm52+sTZRvQaD+3j2bBZLS1uiGO8LdOHnP2eio14Z8DKx5J/+dA9b2xF0dwcwNjaAy5cZjLUV4CnrJRM8bm3TQ3sF33zzTJIIfvKzd8V+xOezYmN9VyD44tIOcnmrAN18PgOnwwq/z4uennaMjgUEMnd0+OH1umAX+w4FFekLvrK6g7nZNTx9uoh0JofxcRVQbW3uoL29BR98cFkU5XZ7XpRR4XAU09Mr+PKrJ3A6HfjFX36AqckhOBx5Ac65vAWLi+v47LO7iMdSuHz5HEZH+9HV7Ucmk8Lq6ib2ggdIJHJoafVjYqIPnR1+CZ3oVX4QjePgII7oQVwCNd6D2+0SZRCDMyrNGcA6XfSE1jYnpuBL6I4xz6cb6zITHCmnXF7Z9wRDWFyYx8OH9/D0u/t4+eIBdrdXgXxK2aAY6Q8VhC0G6Wa7IxX4q/RwLAMFYatD8GK4X2x9Dmvkiq20Orra4jQgeKH1JxSzKC9wl8crINzmcEoCvHgiIQG+lZ6pTFqVN3zOaXni86G1uweBkRGMnz2Pzp5e5fNtIiBao31I9yU+J8a9Veh+1ASNUoObg2KVX6AIwwsdXeEYxqRGWQddPjGpJ/dkN0MdbtQYVb4lIFwdTBRq6ZRA8FAoJL71J/0ctz846XmPu38tKHXc49a7X6Pnf9UQ3DzQYntEKETgRXCm1eEM2Kspw+u975NtZ7ZtMpTguh2pAMGrjQY19pSEz00IfrJH8lbvXQWAmzqmwxoP0zjK6AyUv3xOddO0vspTAUzIqtp8TqRyopvvlfqUTgnrd5se2ATCVCgzuSTBrc/rFeuOBw8eyMq8qckpmaTa3dsVSxD6aRN2830lIL986bIonjnWYALHx48fgzYe79y8iaGhQfn7+to6vvnmG/H4pkc1LU729vbEJosAnu84VxoSgvP9pw+3VoLLd/0DOH/+gsDs3Z1dLC0vSWJMHvv6tesCq3WCyXv378v44d2b7woE97cqiyWWAM9FKz3C/OfPnkvZXbx0CX19AVFLU93N62dSz6nJMwK4eZ+0N2E5hcIhsfmyO2xiZdLW1iptFcvN5aKgwAomBeUT4/EkAajqKIsrqcz1VzuKGbZPJV81KPYpfy1K228tNNAjl1fzEjUh+OmX61H9cD1QhlekITjrKUF4Uwl++s+pecRmCTRL4PstgUoQvFrcU+vvtQC1vtNa4LrWeXQcVA9MN8dMtc5frW+odp5afze+b0Lw11HFzdCl3Be8UiWodU21KmEtOFCrch4+vwH6iP9EKZvF8uI8vrj1GVaWFmCzMnjJCQRnHEM41tnRhYmpKbR2tCOTTWN9bQVP7t3G9vqaQPDXOdWiwjQFwUcmLuKnf/G3uH7zI4xPTqK9s7MQUDUMwWERP+vvnsxgemYNy8t76OrqwM8/eQcTE/2wWKmQocWxDVs7QTx5PI35hQ1sb0URCHQLBJ+YCAD5LGZnl/HP/3wbe8G4eDGeOTOEyckedHXRs1x9WGbRWBI7O/t4+XIFX3/zVBS7P/vZe5iaGoTPa8XGxg4+/+IpNrbCaGnxw+/3iPc3VasryxsSBLa3tWBoOIALF+iR3QmXyyYgnKWUThE6JzErCTIfYmNjT4Kj1lY/OjpaMTzSi4sXRtHTo+A8wSgTW87NreHe/ZcCpz/52XuYmBiA3aYUuPSYZoLLJ0+mQWX2+Pgoens74fO7JPEg4XYimZakmlQZtbZ64HYx4RHVP0w2Sj919SPLYd0Mhq0qeZIRDJsnmqq9P9qf1mJIHrVnKEtWPEKTKayvreHx44d49t0jvHj+CGurc4iEd5BKHshzEgB+SKqsAjIuvZaEcwXrk1IIrlXKxfPWetOLz928ZXk9rVZvC368ZRLygjKr7PTKT5vKbdqVuOHRCTG5nDyblYA/l86C2lGB+/xNaGyzoKWjA/2jY+gbGUXf0DD8be0F/239jA6lxK1y4YfaJyOgVvNvhvrbZIsifyuxSTHKTQfdZcE3tz8Mwg3zFG2RUhq9l+gcRZWuvUqjUQQFgicOPcxa7XD5DqcFwY+y7Si9rdfTCjdaDvW9FcVnfFK4Xet89Qbt5YNM9vVaGU5bBAIvQnCCMa0OJxBTiVwP5yiodV3H+74MgnMFRl61SNIsGquCdH8jf6oAr5oQ/Hil/8PaSzfgJg2NTBiqWUM9RVysPnocqUpBtdtqe/a/VGlzH74z/DfzrXCSnTCY0JcWIDpZZTkE18fb2trCkyePRTk90E8I3S3q7t2dHbEVoa0HEzvSk5vvHRM4fvfddwK7+SEEZ6LIzo5OHEQPBC4zISPPe+PGO3JMvquE57dv35bVaGcmz6Crq1sED2LpBcg4hu8233teu7JDuStQmu0APb8JwQnwaMeysLCAe3fvyfEEdLe0SJ9CCxcC9M6ODtx8lxB+SCzFuKqKH5WAMyMT94TafH+pWKeKm/fHY3ACgGIBAm6q47nqivCc5yIcl5w5HL/IRIND+XfbmUuGk2RWeU4qm4ZpmZXx/5Um6nXbcGiy+4TdTYkNWkm7dMIDH/FSvk0QvFI/ZR4v6dustz8+rX612nGOAt7msZAeq0mfZDQmrKNctcAfnXej3vv6YbXBzbtplkCzBH6oJVAPBK+H59UDwGsdpzw+Par9R0kgNAAAIABJREFU1m11vcc0t+214uLye9H7lq8oMvcbleLeChDciIB+qLXpe7wv88PQENwc9DbaeX+fEJzqx3gsKn7g3379JTbWV+B02MQSQSIYKneyOXR39+Li1avo6u1FOpfGyuIC7nx5C+tLi7DKoLo2cj6tR6YG5VzubcfQ6Dn8+OO/xrV3f4yz5y+hq6fnRBB8ZzuIZ8/mMTOzhvmFbXR3d+BXv3xf7EksnBxQbyg2N/ckQePs7Do2Nw8EAv/iL28KBM/ns5iZWcbvfvc1gsEEzp49i6mpYZw5w2WpnkIx8A3d349hbW0XM7NrePxkXhRNH398A2cmBuB2Q+xQPv/iO+zsHqC7ux29vR3i/00P45cv5uU6mCCzo6MN5y+MY3SkTxJv+n0uWC0Km2azEM9xenjPz60hmcyhs7Mdly5P4MyZQQwOdqC1hddFv/EkQqED8eaem18TL/hr186iv79T2ZIoMa4ozNfWNkXZxSRSrS0+OJxKichATomqFVRViSUPNYWFqLpMj1+oSyVTKwYUJShXP1nlKZ3jZE1ezskAkMpmWlswaN4PhbC0OI/Hj+5jZvopVle4XJgrF9ICwAvAvVB1C2F+IYjUSiklmFJKeAHFcntqx0brfjVFuC6h04Lg4gVutcnqAqfLA4/PB6vdLpYH9B4V/88sITgTVxKE0zucCTRt6OztxcT5C+gbHkFbZ5eoyIt2Cga41isutO9C2XJbcydWsY3Tyu8yGK4BuBmqlAR8ZjV62TkPwXAj0DoE/wrHUK7juv5wGT2V4JwMqtZ519OOVerY69mv2jb1LDFutN857vW8qvPo455WsF6rLGs936MGfARK2m6AAJyKTP4QirMN14njKk2SH7fcq+0ndV4m7GyySiedySNNz1t5v+jxz9VcgMPGpLd6sqv0aE0IftpP5W08HlXaRp9q5GvgXYjlnwFJZXI5TR9ti8Bg6e8lwXBGLDoIWQmK+f+06OCkN8EwByKh8L7hg5mCx+tFINAntiOarputBaVXzecFTlNxHYnsS6LGQE8vuro6BQR/9dVX0m4z8eT42Lj4frPtfvjwIdbX12VsQAU27UTaWttkHya0nJ+bl6TO77zzDvr7+uT0a6urhUSUZ6fOiuqbqx9dbo6jTBZgxuQWj//gwT05plil9PVJYkzCao6heLxHjx6J9QihHtsLChY4EOKYitd17vw5sULRfRavg+XFe+KEAe+FHyrPeQ5JVp1n363y8DA/hzkXSnHlk55YVuNVOb4xIV5iYHKIapfVWWPiQ1zlKhjknFAIXkiWaQyqTWPEJgRnmZT3g5UAuH6+9bQ2jfSrR/XxlcYi5UClZLym66DJLrQchLMt4SQTfwjCddtSz301t2mWQLMEmiXwNpTAaUDwegB4pX6hWjxTq+0ujCHKOvxGgLj52VSD7+V/r8QPjgL1ZRD8n0xSjreharyqa6yFm453XvPD4v+XB7qNQoLXDcGLnn4WRCP7WF9bxeLcHF4+f4q93W3YrGqATVUyVeDZdAa9vX24cvMmugMBJDMpLM3P4ttbn2JtcR6WXPY1WaIUR+3U5OYsdvQPnsHN938uSvDLTGgU6C94odZ+umX4NQ9RQU+/XBI7lOmZDYHFv/71+zg7NShKcMqGlRI6iMdPZjA7t4719ZAJgvdJkkVC8N///hts7xxgdGQMk5PDuHBxAL3dfjmG6LTzFuzshPD8+QIWl7bEOqWzsw0ffnAFIyM9sNlyWFnZEgi+uxsRAD441IPxsQGxCtndCWJ5ZRPTL5cRiyVEET4y0odLl8fRF+iE3U44wmCSfplBPH48h/n5dWxvheU8739wWRTufr8DTqdNIh0ulaV6PB5PiW0Jly13tPvh8TDgleZQipVBL0Ehj03gI6opIzmlebBdVFGr66jUOB+KxQ5RYOUfqdVl9AllIM5Am9eqrjeOA0mKtY/9cBjb25tYWV7A5voKdnfWEQnvIhHfRyadkOdTkLbJFekTGso2sRAhEFZwWHvM8/ZK7FCM0FDXosOhm/pLQbF+OMYs+Uu900iF8jVOWE0JrhJiOuBgIku3By6vT2AZk7oykOZ7TcsYBvk8Bv9rdzjg9LoRGBzE+StXEBgcgtPjlbagTCd4qNwKN6ODZ3ngxkSBqQOt1N6Z60yJElxE4YZtinmircLxKs4cGwGYsrAproApLgFXdVoSsGVSiEVjVSF4tfbkqI65dhtUfQvzcesJYBvtd8rPfNz9y/erV7l+krI57r6nUY46gOdvgnC2fwzeCfsIrAjFCcMIvwgEuY1OWintQYWJm+Pej26R81R4Wq2Ip4FwNIuDRA7xFD2OrPC47WjxWNHmtcLjsMBhYQLc4of30YTgJ3kCP4R9VRubzapJZPYP/M3xgySApXUG61cigb3dPblh2mxwnEgrDnpnE1TT4oRgOZFM4MWL56JQHh0dEx/vnZ1dUUnzu5bWFoyPT6C9o0OOpVZZOEpy7HB8RNh8//49Aertba2SCLKjQ3ty35U2/f3338fExBlRRhMcEz5zP7bpBQje1ib2JsvLy2JT4nS68N577wpYZ5LGldVVUXZzcv3q1asYGR5RMI4J+rRitdDn5MT3m7YkvC4C6kBvQBTkVKnTV5vjkLW1dTknJ1bp9c02gNC/hx7dXZ3SRrB9yJsnZKWv04rwlJQNy1+3H7ovFBlIYZVTYWBlym1ixtZG3o5CtoDqIwZzTda2YeUQ/KTw+9DbIpdvVqW/uvfp9JTgSTycP8BqCEhYfMjAYTzHygC/1BN8xfAEXz7SE1xfq+5fTxuCH9Xfl4OWSk/E3A9WAinVjlFpW201pkF4E4K/unegeeRmCTRL4PspAQ3BmRiTzILjLN2Omq+oVtt8VPvcKJyudKxa7bn02KZJzaOu/aj4uJ7zmM9Vx3m1HQoh+KubTf9+qs9xzvr6IHilAUG9V/x9QXDW4b3dXcy8fCEQfG1lCQeRMKwGBGdCTKpEkcmit68fV959rxSCf/ZnrMzPIM8lmDkqa1/1xwzBGbjb0dM/iivXf4JrNz/CzR99iP7B4RNB8GAwgrnZVbycXsWzZyuS2PGvf/MBps4OSrloCL69HcLTp3OYmV3Hyuqe+Fr/4hc3MXmmX8Df4gI9s+9jbT0En7cNg4M9uHhpGIHeNnDlK+FjOpXB5taeQPBgMCqWFX39PbhyeRy9vW0Cawm5v/rqGYLBA7E6oe0JVeItrV7DO3IHz54uCExnaBPo7cTlK2dEuc1EmQxic3lIgsznzxaxurqD/f24KNzfe+8Choa7YbPR5oW00fBcNoq5EJsY0L7gl132mA/DW/NftJ7bBMF5Z7mcUt9mGGxnxA9cg27+nYBWB+KE37TgodJbdR5RJBJxpFJJpJMpUVjR+5tBOH/C4RB2trewvraMcGgHmVQMuSzVa4TfTMakb/CwBl0nxSQsVonmFMTmlgLBjR+1zkYrwVWBvFEQXKCvVfy/mQyTdcvhcssVM/GWLFVnEixyMgmmCfxpTeNGS0cbBkZGcPbSZXQH+sRORZYBGB/zW1jxzrXntihRi1vXE1jxeCXBngbg4oWvAvtyVZpehVMeNBaQt+HhrkG4UjXqGQT1WzzBM/QEVx7ylexQ5NrK6n6993SclrFav1AN5B4XYpcPMhq51lrX2Mg1lQf7jVzHq9q21vXr7xnEUwFO8E04SBjOH5V8rqgMN8Nwfc21zlHPvaWzQCyTRzCaw9peGnsHORwkVcJav8+OrlYHBrts6PJZ4bUDTkk2bPw0IXg9Rfx2bKPtS0xXWwSnRmvNvB65nEyG8sNkk/yk0kkk4jGx7JD+NZ0SKC1JYb1e8ck+iBxgZnZGtp88Mynfhfb2BPYySSTtOSYnp6SfvnfvjuQAuXD+PNweL7Y2t7G7tyf9s8frEQje1t4uE+/0q9aK56KdEBOV7+DZs2diO8L+ltfa2tKCcEgluGR+lg8//DEmJydLIPjG+oaML3oDvaIE57EJppeWlgRe8/4vXLgg7yq34/XPzy/I8a9euSqJLCVpJJNDmtp9NUGbw14wKIk5Cf8JsmlvMjAwKO87hxeS++TgQM7JY/PfBHv8nivnCNj1fZqmio2nZkye15XI0Ny/6g5a2YmVTkAb9idG0tx6MLjUG7FVKk6Sqb7i9F4FVTf1RLc5UTbPrJKSn6a9VGUIDqSzHB0a2WEKmgjTSEcSeQOpbB7xdB4ruykDgucNCO6sAcFzRmLMIFzJ2hDc/M4eB4LX06fUG3dWgxhmeFMOM2pBnPIaxPeMk0lNCH5671bzSM0SaJbAm1UCmnsIs6B9WSZzyJ6wVtt5EshdKdYrj2EbhdvHvZ5Gz1MeL1U5r4bgv61XVPhm1ZA37mqqQ/Ry6M1/iyLcpDgsv51qD6XRSl9+3FqVsFKxKnULsE1Fy8MHWJyfQ3B3B8lETHkJMhGY3Q671Q47LOjtH8CF6++gKxBAJpfFyuI8vr31ZyzPvkQqHkVOvAjLoeJpP9CiFlU8wWFFV88Qzl58D9fe/Qgf/OQTDI2Mm0bpjb8G4VAUi0ub4tH96NEC2lr9+Ou//hBnzw7BSjsURjh5YGcnjBcvlwSCLyxsoau7Db/8q3dx5ky/DKXpLf74EZXXG9jeicDjceHsuWFRc9Mfm0rq/XAE2zshrK1ti1JqcmoCI6N96Otrh9/vEt9Hfnf3zktEInH09XdjcLAbg0O9aGnxIJvLIhalMiuCgwiD1gy8HpfAcn7P58gS4PL49bVtPHj4Ary/9o529Pf3yLV2dPrFNoVguBBzFf6nVJ1TeLoF4VFp+RZxt/m56+MaYZcBNQm0aVlClVTkYB/xeEwsXvjD/6e6bD8ckt+JZBwpqr9TSfFCj8XU39KplCQzpHotK+q1FDKZpPymWpwBPb/P5TISuBYCQw31tY1HAWZr82+9usNQD8v2pSBcAyTpVEpC12pvG/+uyqscIuviLvy9psK71nul7BFofWJnQky3R35TFZ7N5QTwindoTt0TPdVlybfVCn9rKwIDAxgYHcHImTNo6+gC6ItqtiApO3096tqjrrhS+1c4pvaZNanB+Z1Oqqk79aOOoZaCG8vCjfa5GMCpOs53TddJJherlhjzKAhe66no72spgfm9OcCsdtxy5XulAU6911RP0FyxZlchIpWurd5reZO2q1Uu+nu+Ozp5plkZTrUnQRttUrQy3Gz7UM9zPvr5q5bpIJHFZiiBpZ0UZjbS2NwHomk7LFY7fB47BrocuDDiwmiPHd1eC3xOC2xGLg9eg0ZmzcSYb1Ltq3wtR7a3GigaSmGtPNI2YnzWXJmgvKWVopsrF6w2i8Dp3d0dbG1uymQyITjrtN/nQ1d3N4YGBxEKh/HVl19Jm/nRRx+hq7MLu9vb2N7awubmBrxeHy5fviIWKXfu3Ja++MLFi/B4fNjc2sbGOkUDywKhuWqPfROvpa2tHefPnxNbEQ2feW0EyVR189g729vSr9NOJLIfkQSY/hY/PvrxR5icIgRvEyX440ePS5Tg129cF6signn6bN+/fx97e0G0GgkpeS2cMGaycG5HuE9QTTBntjk0j494zewneH9UsBP+i3LcoRJcqknVjIxRGPCyv+KxtEe33WEv2JRoJXjplHq99bA4bivM65oAeNHJvWiEUsThhyKJkj/oNqGA02vA72pt/lH1VdVPJYhQqxA4lsuq/DAWi5SX1+uROlurLa6nxKpDcMoj1Hi5oKLRYgmZmC+H4OVK8KMgOEs8a0DwkAHBl+FNV1aCV1N8NzKGKgcbet9K4PpQLThFhV89z4TbNCF4vSXV3K5ZAs0SeFtLoBoEb4ThVYPH5jbeXD6Vtj/qfOUxSbV+t5HtymPTRq+pUmxb5Rh/zufz/2D57W//k5Y6vq115Q257qOV5OUgXBQLGrIYd2CGJseB4Prh1wLllSr90YWo1CLrq6u4d/tbgeAHB/vIptNibSEQ3GaDkwN8lxuB/kFMXbmKjt5eGdCvLi3gzuefYmnmBeKRMDKp5GuE4IYneN6K9q4+TExdEwj+8Se/wsj45IkgOD26qZZ+8YLB0owENn9jQHDak4iKmLYpe/uYmVnB9OwaZmc30NnRil/+8l2coXe4BYjsR7G6soPFxQ3Mza4hmcqgu6cdLa0+uFx2UeHGonGBbUyE1NHZhvPnJ9Df3wWfzwm7wypgbnd3HzPTK4gnUujuakdnVxu6uqgudEkgyqW3qVQW6WRGzsGLczrt4u2ZSKaQTKSQSGawtxfG0tK6wNGx0SGB4F1dfni8TqVoNkNwMxQ2Q1sDSBYAJJOnCpzMCVwVRbcEMRmxLqFnN/+fQaDYlgik5nfKjzoWi0qQKxA8FjUgeBzxRBzRg4h4ekejBwK+Uymql1MCw5OE4umkHJuBE8tJIDdyTMklv+W9KX8BCn4sRrhZBYIzIKaCniokiQcMaK7tUJQ/+GH4XT1GLE4OlU8bSMxV3lqfAgSnt7fd6RT1N5XgVrtDUl9mslmBAQw05S3Kq8kJ8Q6329HR1YWR8Qn0j4ygp38A3paWgua92hRXoxC8Xnhb2M6UPFPXPf1bA+NKAwDzdZk7zEMTmAa04EQKJ2bC4XBFCF5ctn6y7qnSdVU6YqNBf6PbVxs01Xt39Zyvnm3UO1D6Zhx3v3oD+sNNw/HOXw4XdN2i6pPKNoJvqlAJw/nD/oTqWQb9fN9O4hmuJoOoYgR29lOYWTvA7EYSs9vA1oENiawTsNrhdlow2GXH1XEXzg44MNJlQ4fHCjvBnLGssQnB6631r3q7SqPEojJYw1XpZ5nsw0g8KR71NlthkpPfaQ9pveIqlUrLe8a6xwllgmAC3IGBfunDV1ZXRHHNvlcmSo3+lfszUeTFixdF+fyHP/xBgOQvf/lL9Pf3YXtzC5sbG5KE2uf34fq1GwIx7965LSD94sVLkpR5a2tb4PTKypJcZ6CPeVZs2NneEQXopcuXJAlkZ2cXvB6PjOPYV/Gce3u7cg6OBzjGZnLJ2ZlZecc++OADsSIhBGfbzcSYW5tbcg09vb24cuWyeG/zPra3tvH8xXP5TRGB7j94nO6uLtm+LxCQ97bUo7zYT7Pf5LgrnVETyfod1u+zTiRaarmmVCfyJMsmDosQ/HgS69L+lH16USxSEhcYI6LqELx01FQfBNcQ3qzoNsZX6malrtBmhvVPTTgov3eVBDQldY2r0zjBISvUcnmZfJFVaS1+mURkm1lvn3DUG1oZgufLlOB6AHaUEvy0IHgINqQFkps/tcZUtSCGGRqUw4JaEKUScKj2t9MYt/AYTQj+qvuV5vGbJdAsge+7BDQEZz93HCV4pXa9WsxTHt9Va/fLJ0zrAfLlAPyo/qHaxGut89T7fdl9NSH466zk5Q9XL9srADJjsFtLj1xrcFdvZaj1MpQMssRjOYPlpSV8+9WXWFyYQzJO24gsHHYVUDmsNnjdHgku+gaHMXbuAtq7uwU1ri0v4d5Xt7A4/QKx8B7SifhrTI1pJOrJW9Ha0YuRiYu4dvMn+OQXf4PxM2dNHou1Sv5wbaHien19Fy9frOD2nWn4fV785jc/xrlzQ7DZGFgqpQhtU2bn6Ru+Ktt2CAR/H5P0DrdQVcrkRins7hA+b4pdCZMdEUJSdUvVEZfeUmne09OJzq5WtLV74fU4YbNTlasChVQyIypwtWTYIQDd6XQUrTqoUMnSM5uBWV7U4AwoCL1X17awuxvCwUFMAq/WFj96e7swNjaI7q428RVn0rQSKbOZyBqxgPqTmjRh8KdUO/pHWZkwkGGASuV2LHqABJf6pJPyt1AwiFAoKEozfidAO0X4nxSllILjDH4yEpgS0BJIiso7k0Y2R6uUrFjuSEJMWqcQwIu4W4VqxaChoFtq2BBKrY7QSeb0qg41QSCguGCFYiTGLKvx1ULYSrWwdHKsjIKXQfCjp+IO12Ferc1uF/gtENzlFtjAhJiZDC1oVHkWFNKSPM8u2/YEApg4dx59g0Pwt7XDyeyshU+Zhl3bnjTY6FYK8Mo74uIpzYGosTxbq8JNv6WGGnW3UgddqW3kdnrSkhMpnFSJxc0QvLTkC3MmDd7vUZs32vbXOnWt49Xav9FrrXW+Wt/r871JELzeazaXlXkgJvVKPI7tEtzrpF/0DCcIp/KW/0/wZ/b7baT/1vU9lckhmsxieTuBR7NhzG5lsRHzYD/tEp9aWGywW/PoabPg/KAN54ccuDjoRKDFRhdb8QYXKGVMdjaV4Cd5Q+rdt/K4pNDPlh1GQUPVvhEacuKYE8gMovgdAa7+4fe0JeF32npHWZ8omMy2X3lvK0sUTsoMDAzI9t9991iOzfrp9bplTEHP67m5eTn+j370IyRTSfzLH/9Fxh+/+tWvxVNbQfB1SWJJ1fj16wqC37lLJXgaFy9cFIU4ITgTSe4F9wRqnpmaknM8f/YCyVQKQ0ODGBoeFhBOZTg/PA6PoWzQYjJWYFtNmH7v3j3Z5uY7NzE2PibvFK//5YsXonLn8JvwfursWQGpLD/eJ++JZUELNcJ4bWXkb2mR69eTVNKP6PdDj4GKDZZcu/6ocUMx74QkdzaGTfylj1OphhTtRo4HwUuPWUxSXxAyVxhAVDpTuUWKGYLLrZTtpOurBsvF55WRSRWWCeugTgpKlT7rJ//NcQifJ+1i6BWvxof70gfTGoeTED09Pejr78Pw8LDEIMdpl8vL+/uB4Hz+5XYoy/BlVuDMhWBFmhmOajYeVcdIFRJPSp2rU9FdqQ+uVtaV/l5tBUDNGzJt0ITgjZRWc9tmCTRL4G0sgWoQvJ6+rVL7f9R+R21fjSnW6mOqxTzmcVA1kVu1uLwRvlnruq1W65+z2WxTCf66Xg79UPnQ9XJovXxSKz74uxaKrfUCNFJJKlXSSuXBpf8ElUsL87jzzddYXV5ENktFAgSA2xjI5wG/z4/eQB/6h4YxODGJlvYOuZ/NtRU8vPM1FmdeILy9gUT04HUVu5xHhvp5oKW9G4Oj5wSC//yX/y0mJs8rpc0x44mDgzg2N4Jih3L7zktZivnrX/1Y7FDs9px4Z1M9G96PYmV1S6xT5uY20Nriw08+voaR0YCoxYkVmNgpGk1iZzskEJxAmoCa1y3+kH4vurraMTDYg9ZWL6w22iAcLkYeRwVSpQofqRclNNWCRDKNcPgAW9t7WFreEBjOAJLKqsHBAAb6e9DX1wW/z4NcXkFlAdqcFBHAbPxbQDQBt0qQpdXd/H96iTKY0ckp6aXMunRwEBEVWexAqbfT6aRA71BwD6EwQbiC4ATg3EfOJ2osZVVS9OouPGHj7dFGK0XArUrpmA+5Sk0tQnAm+VR+4OpHXVtBCV5QVKnrLHQAFY5bC4CrI1SH4I2A9eKFWMQL3EVPU5cbdgdXDVgUAKdCP1NUwPH+mBCToNzrb0FgYBBnzp9HT1+/QHTC9OKnFILXZVlaqUyq7Fi1A9ZKcONY5uXChaDWBMSrBX9S1mWgvAg58lLHCUmoJuQ7U16/ThuCN9ru12pgax2v1v5HfV+rD6q336n3Guq9l0YUc0cds9FAvh5IoMcH/K2DfII6QkaqwzUIp6cwvy9MotdIIqvLUKBeKou9gzTm1mO48zKC+W0glGtBPO9BziKIWyZlu/zAVL8FF4YcuD7qwmC7HTRuaELwOmukbvrq7HLMQNvcRmlbJrb6nNjmRyuO+Z2CvmpFFeEvYTOhLJ9jMpFE5ICq6D2ZbKYSmV0HkxnTJ5v+16xrVFYTLrINY3vP4ybiCQRDQTkmc71Qsd3exiSTHejs6kJwbxfffvutTFqPjo3KZA33C+4FMTM7K9fw3nvvyQquP/7LH6Wu/log+ICyQtlYx+raKnxeH24IBM8bEDyFSxcvKQi+vS3XzsTVTBA5de4cspkcHj/5TtrdwYEBDA0PYXRkVLzCC6OdwkQ3xygqQTYhOBNgspzOnjsnMJ4Am5PxTHLJJNksC75j2qubZc3xhobqsXhciT44UcXk0S6XskApW82p3/VCG1Gtxz8Em4uVpiCMKatuakRjUelYjjOeKR9gGGNPXXiFSzJfW8k+RQW3mmkp7SO5KceG2bwqe64k1DYxLA/WMU48cAxHGxuOJff3wzLWYLvmNNo1Ti5Tnc/nxWfCOs/yZ19Lm5uNzU1ZScBj9vb2SULT3t5eWWnASZqWllYFdet8/6q91ceG4Kw7JZ7ghhI8qBNj1vIEL9qhuOkJnl6BL7MKVy7I9XmwWipD8KP63UrfVRr7nHZfWv4+NNp3Vno2TQheZz/U3KxZAs0SeGtLwAzB9Wq7etvn8ra91n7Vtq8Fkgs8owxGVYvPj4q3zd/VEzPx3I1eX9k5mhD8db4d5ZWiPIitVUmrVbbye6gFIOqtXObjEloyoRFtUB4/uIftrQ2xP2HQJSCfA99kWgafI2Pj6B8eQe/gMLwtrTJs39nawIsnD7Ew/Rwby/OIhkOvseiLyjV/ayf6h6dw9Z2P8Itf/x0mpi4aipwSLFP3tUWjCWxuBjE9vYK7915K8PdXf/khpqaG4HDkYLOqZbHxeBJ7wbDYlezs7MuAf+rskCi6FQSX1xmZTA7JRFqWgqaSaQkSGFhQiUXPdafLAbeHwZfNgMD8Vo/0K0+fFBQ7hqerCrjVPlSC8x4ikSiC4QjS6awozukVTvDt87rhdjmkjCTRZCIhwQgb5GRKeXJzWWosygRZ+wpqxwyonWLirDiiUf4tKqpZqrpVcssUMtqj27A8oRc3J1bEDiWtfggaqeRi0ERLC60wr/SA1B2VaqbrfpDH2VCAtxU2q61QhxQkNQB4iQ2KfgpmJ/zq0121JsKq37/65qgaUXJsIyEmrVBcHp9AcFqh8CqZnIsqe0liy4m7/5+992yS41izNN/UWVprDVRBS/JSXXK6e7p7dmd7zdr6y35Zs/kx83umr21/mjvbYnkFCVCBBAgSogCURCmU1pV67RwPj/CMisiIrCrZ0bvjAAAgAElEQVQQwGUmrYiqzEgPD3cPD/fHj5+XSjf1X11Do7Rj0jk4JKPj49La2SWxGDyF/QNinhSCu6/VTxnunmz5fc8LhJtpahjp9318juOxwwCwSAMk53irJZ5wAh72ORD2eeDXtKs9TzXnC3oGBT2zqr0dw15LNRDca4Cl81XtRL6aZy6O1YvkWPzEswIKXK0Mh0oVykeobfF52MEu8rx3mJeVzSN5tngk3z0/lNnNmOxLk2QkrXZEWVCsvUlkvCciVwbjcntMQfBUSSwIbu2sIiQsSR4WW3huZfE7Oh8F04OX86ut5bfkeLsD9SPdxpYXsw+o4IevIbie9KjFZiyiY0EkTqCIZy6Ow/NZW2kA0EKljB/ARbQHAN5YNErFLIHzqxXCx3S6jlAX/thoSwj0CKh9lMFOsA36XyMdtD0cv7m5xfFHQ0O99Pb00kebfuDRKI+9c+dLfg++3LChwFgQzwvYkwGKX7p0mX3jf/zHv/M7//t//a/Sb0Hw5eVlWVh4SQh+01KCww4FY4OrV69x1wOU4Kurq7K2vk6QOjw8wvYGpTnGzvAEhwoc6u26+nqXrZ3a7cV+uliU3Z0dKs8BaLu7uqSpuZkQG58hzgjGNriPEpYtEc7H0YT1fb2TTQtY9P2pnxX811gwLWup2Bx2gqbrx8g1BPdLteKo4hgEN8QStv2bNRr1yADGYGiXWAwoUQABazvsEhMugHP3QS5PwQN2AWDBBarsZBJlrQOKThF6DwwMsPxnZ2dpf9fRCVubemUPuLsriwsL/P44Yo0gIGq+wHtgZ3dHFl4iEP1j2rLduHGDbQN1ioUN9IusPxuCVx4fV6qak0Fwa75hQfCDXNEKjLkrC1siR9IgeSwpKu88z9PbnuCFLanLLEh9flEaC4DglhLcA4J7PWOCnouVgIRfubifoUHnOEHTD/xKDYIHFlHtgFoJ1ErgHS8BNwTXlnZh+9wwwNlrLub1vSCo7TVf8jt/pfmhe/4d5rkWlJ577mrkqwbBf8l7xN2ITH9PP/Dilb+gGyAIQFQzIdfn5yTi5UuZnX4hz58+lu3NDdpsAMxiQlLKFyR7mOG21PGLl6R/eERau3ok3dDAyTCCaE4/eywzk09k9vkT2V5fPdHE4GT15UDwhsZW6eoblRvv/Vb+t3/4v2T80jVlFQLZbtkr3LTl6DArG5u78vLlqjydnOfE6oP3r8rgYJck4ogRqCbEUGsdHB7JwQG8rTOc2MKvu74+5SiadYlYExUHm6o37KE8f3GrnL1LRsN1KqfVrE4FYqJHJWxJYEFyIPsHCCB5SNAM6B2DvQpsRWAlUixwkghV1yFtTLC1+kCOjg5VQMmjQ3p07+0qCH6oIXgO/o34bE8ODvcJxOHNra1KNFxV23AxU4S6xbwufd3lePvY3IxYVr3KBUxhUfIJJ0kagtve/mpCqRXhaFJqmmPXgpVLW7PmWWlhc21+uYy1uFJ1p2f+TT9zWBkl05Kqr5d4Mi2RWFwK1lZ6LkIUirwu2PLweCjmWlp5j/cPDUv/8LA0YTu6vvBj+Eud8XVCcK8HsF9fYW7H1pDDfE+nZfaT7omfCcExYVdKcPtRq643XBdyLJtB/bv7C9Ueb+fSB8pV6mMrneskz5Vq6s0vX2Gvv1J9VlumfgPCSmUX9lp12mhj+J1+t6kUwSDgpQ6cid8BfLQyXI8nvM6j2+/uQV6W1g9lcuFIvpvKyNxmXA4izZKLJKVoMRmoDLuaRS72x+TqYFyuDyWlryUmSQOCWz22skz6NUHwsjVW/aAuf+rYG3UM6y0ALweYOk8q1e8IYTMWfQGQ93b3rP6kxHpvaWlW/tSrq7YyFosiqHtAQaic8RlUsk2NjXL50iXCwefPn9OzG0G1EVgR7QXHz83Nsc1cv36dymwAJey6evZsUl69esVFaMQ62NndZXNuamySkZFhuXXrFi0nAN6nZ6blyy+/5PcQABPQG2MawHnA0JbmZsL4lVev5F//9V8JO//2b/9Oerq7ZXX1lQCCA0rj+i5fvkJ4+ujRI47Fbt64SXC6sblJq5aVlVfMB5S+uC74e0MpfvHiBent7ZP6hgYHeqqe174Ndb8OK7W9vX1bgYyFBCza4pmlFtn1cxv1pHZ16ZcSPDsLG+oz5wAnwKT6hrtb1TYjfo8Dv+d9RQjudSKj8zmWpo/vt3r+OTv8kATKWNmSKJs9lqi1GICdiWhnh7Dqy6ldf1gshz0aADQWETCGxDhxc3uTuwiGMD5oamLbRZ0j0CjOefXqVZYj6h3tDW0DIhKKLWhncygtzS0ycWGCAVVxTQxGfXggc7Nz8t29e8wnAq6OjZ1TtjTxhKUA19vyzLqqfmR1FhD8MF+Sl+tQgu/KSyjBq4DgSUDw3KI05BalsbgoqZL2BC9Xgod9Bno9n6r9bg2CBz3la5/XSqBWArUSOH0JmBCcO/Xy+dA2X0ELnH5wOQhc+/HFat/XpeOeS1XLL08BwJEFDcF/V/3o4PT1+6tMwZkIOZMiZ3ureq9atZpfQVZ7E/hCjFJE1tfX5PnTJ4Tgiy/nZH9vR/mAx+OSSiS59y9zmJG29g65dP269A+PSmNbGy0SoC7b2dqUl9NTBOHPfnogG6vLVM6ckBNV3XY0Wk3XN0lbR79cv/WJ/B//+H/LhSs3JZEEyEekd7eyq3Lu8CkULbAU2dvD5OCAg/KurjZpbEzTDgOqYOXPWeRWYypn8rDDiTAgJfy83S+/yY/9PmdZjq91+fHlQLfsM5URti9YlADewVcR2553AbAPLFCdPaQNye7Othwy0OSR5csNdY9Sf2NSSTV3QVmfKAsU/QNwrhTcCEQJdbf6F5MtOMSrfGgqaiJupw5QF27Xyaqr/bV+QTHfqCCoJINiWhuUo7RDgSe49gIvh/jOJP1sut1KANwsADd6x9+c8MaTkkinJV3fSFsUTK8ItrJZKeTy3OXByTF9TGO83vbOTjk/cYEAvL2rm8pwjfxL1qw/qB87beWETd+vX3Mrwtk2DVJfdu9YEMsGIwzsCoso7KLYZVmd1g7FPRg468mm36CnmnoImjC/KRBuXkOYPAS1nTDXGXTMsX7dZ9EhKB0NwgEYtTIcQBygEEpeqHMBmfAZjvFKT1/v3mFBVjYzhODfTx3J7EZMDqgET0mBHsUliUUL0t8WlZtj8ANPyERPTLoaopIwAmPqawMEz/2FQnCvNqKXM71HBnqxz7GM0PZhKu6CAot6DKjhonoeZ2R7Z4cQGnFX0Kdwoby9XUZHRwmeEcARYBBwGT+wgMDfgIhQVe/s7Ep3V6d8/NHHfMR8/dVX3LU1MTFOJTegOQDyTz/9xPTOnz9H64+29nbC9xcvpmRubpagUvsxA242NTfJ2OiYvP+b93lOTMRm52blq7tfMd+AmchPOp2ifzgEBRgXArRPT0/L73//e9q6ffTRR9LW1kqbi5WVFVleWebCKhTBeA6trCyzTX/44QfS3d1DhfrW1jaBOfKLXYZ69wOAfldXtzQ2NrFcuRvR8/5y1ODIN7p3DXjx7HY2LDhjv2PJaAhu39BWAGzXDe4Hu70W6Kvpc48tHmsrFPcHJrhn4yo/i2rP5W+qYJMZJWbIZOydBlicQP0h6D3KA+NWLNJAnf/06VP+C/U21N54BgJAI2Aqg1LWN3AsCYV3XTott27fpvoesHxmZkbu3L3LjH366W/ZXu7fv8/21t7ayrrBIhDSg8of7aqzs5P1jsujcOPwQKZnZuSrr75mW7MheLqO/Z9+DqudLdWU9PFjq4PgzvdZ0toOxYDgC5sih2EhuGQFELwhtyQN+SVpLCgIDjsUd2DMoGfI6Urh7ft2TQn+9tVJLUe1EqiVwNmWgBuCn1QJjlyFnf95CXzcLLFa8Ox1/krnCTrea77nladK12x9piH4P59ww97ZVvivITUTghMsRZWdiO0N/rZBcGs0t7K8LA8f/CCzUy9kc/0VPZwxQE7GEwqCQ+2cyUlnd49cvX2bKtFUQ6PAZgGvg70dWVlckOnJx/Lw3jeyuvRSogiG8wtVuh7+J1N10tDUIVdvfCz/8E//TS5ff0/q6uGxGvfwYg+G4EohUxLYdRYKCtzCqgRKajWZMoIwWsk5aNeaNBtlYOJShVUtVmyoyhjUUntyA1ACNkOtbQUxZCBDAmfl1037Eah2GFASgBqWK4fcqqx+EAwTsPtADo8OaGcCj8wdy5MbEyT4davgkznJ5ZVNCTzCS/yxSpeLGubChi51/W/5dNDxLHc3AvdixC/USKo8De5lwO+oBhuWCgwQHEsbvNcNlG/o06wznS0Er9RaywSM9tmR97jEkynBfZGub5BIPCF5At48J7nYgqwhOK1fEAQ3mZTuvj65dOWq9A8NSUNTM21UtPT5TUNwDa+8HrL64aqPcYPwMkW4Dlam8b6pdDch+N6uZDMuCO6y3w9qWn559bqWoLS8Pg9aXfdLM+zkOgx4DpMvfUzY81aTb/3sDQLg7jQrXVu1+TxpOel2q4G4VoZDgQtIBHgIME5fXQuG6zGFeT0HmaKs7+Zkejkj96cOZWZNZDtXJ4fFpBQiWBCLSH2qJMNdMbl9PiUX+uIy2BKRlrRIvIR4AOWD6V8NBC/zPlbLs+hv8SxFX4kX+ka88NzFIjN2TEF5DYCLekul01JXX2cHOEV3wv6mWJTNrS0qtKGc3kHAv4IK+NfR0c5Af3g+f/fdd/TH7u3rIzgGHAeEfvjwoczPz3MhG9Ykf/2f/orP53/9f/+Vz/+/+Zu/kfHxcaqukf69775j3oaGhwgZoe4GAH3x4gXTAaAGhEe+qfBtbGS6sEMBBAegXH21Kt/d+44Q/ty5c0wD7+McaH/6X1zT559/zvQuXLjAa9/e2qYPNKA97LMATgHNkRYWda5evSKdXV0sWyiEERyT3uSpFBXgWPBB7BmAUUBUe8eN784WvThRfmeHvnddMSac75WPU2w7FNeoVo/pTjLW5RmOQXh1HTYDZztSHtxqvKcEB/gxF9BQVliEwQtjRbSd/YM9tilAazzvoeLGuL6hoVG6OjtpcwPgiMDiehfBvXv3ZHV1jXWBdrqxscn60wszqDu0V7RLtIWPP/6Yn6GNoT188+23hNV//dd/zbThLY82l8JcoVQiVEd7eu+992RkZMS6X2BPA7tAFZtoanpa7ty5S8gNCI42mE4pCK7L5ZeF4MpKSr+0xiNbLImpBK8OgmcsCL4sjQUNwbcZGBOBM3/NrxoE/zXXfu3aayXw6ygB85l+UiW4njtUM68x52HVAHDzXEFzzpOm63cd7jl00FzLBcH/hwXBTzJM+3U0xrO6Sj0R143FDcHDnCdo8O4HVIJuAq90OUkrFGiFcu+bb2R2+rnsbm9JsZCjyoOBbBAUsBQhK+vp65ebH3xAT/BoIkmrBRVo6UC21tdkavKx3LvzJ1mam7EguALHr/tFDBuBCigpiWSDXLz6gfyf//Tf5NqtD6SlrYXwQL280Kwbyhp/a/5rBcLB96kKtkUo0Db7wE49w7Emb+XKeLWdU0FwTJTxoyY4OQSZNHyzsd0Z6uy9/T1OPhAEC3YlANf4d29nh56Yu7vbhNyA4fgsm7EU3hbgxoQG9if4V5+HsBvAHbDb8ua2/7WsSzDgL4f3Zm2a6qPXX8+vux25Hw6E4Kxvpc5XCnD1o0HJ8fat20N1ELxc4+9caZDSzAuAs53TagFBvuq4Y4O7NmIxyULZn1NtDbY5GoLj4hKpJFXf/YODcuXGDd7vgOhQcDmtoPy6qoWOJ61DE2ybabgftmWtUwMOa4cEPvMC5JxZ6/vU9AQ/OqLHrlKCq/6DaVTZ1P0GDDUIXn1r8HqOmc/dsClW85wNk2bQoMzsW/zS09eBcQNAAMAg4CNAJYA4fgDEtWJW3ZfOK1sQ2c+UZGE9Kz9P78nUSl5WdmKyk41LIRKXurq4dLcl5FxfQm6MJWSkMyYtKZG6uPIDJwQ3ntduCF5A+IB3xBPc6ZcsfbfrnnWEto6a2N69hAXQSJTPYhXoryT1DfV8FsA2DF7ZAMrrGxuEjYBz8CyGpQfgswokSXpJWDn/8qV8++23sn9wIGOjozZUxrgEdQyF+Pfffy/ra2u0/0A6gOB4Tb14IUvLy7K9vUUF9X/67DM5PDiQf/l//oX5+sd//Ef6f2Ohf3l5hTAdEHx4eIjpNDe38Bomn00y32hbyBOgJx7xZiBW+DaPnx8nlIaiHH7jeOH64Dne3NxEqI2FGYBMwO8HDx5Q6Ytrhj0G8oRr53fq6ghaAUv1uVrbWu3xmFIqZzn2UAruOC0vaLtixaCwR1gnsHcKc9/6HWP3zbbdmXrumc9ptQjOJ0L1p7K+okZQehefSsbctaiU2gpqY7yH8Z+Kv5JlOav+oUlaWlskjcXqSIQxXLQtzcuFlwxSjvJV3vMZKvbh6Q6rG+wEQLuGbR6U3N99+x3r/8rVq+yDpqemZG9/n97xnZ1dMjIyynq/e/cu0/vgg99Yyv4M2/Gz58/ZPwGO4/XVV1/JzPQ0F0FQz2gLw0PD8psPfiOjI6O8r3AeXAtEGDgOOwyOQXAowWMJ5/n9iyrBTQiud4JE5DQQPIr9OZYSvByCQwleg+BoQ1hUw48ZG6P6G632jVoJ1EqgVgJvXwm4IbhWgnvl1G/ewzHJCXahmvPmSkyx0vzaPLfXcV7pBvHLStepzxfmGKsMtRIcEFwP36qcvb997eatz5E5IXcH2AmT+bCT87DH6XN6HQ9FcSGXk/nZWfnm7h0Gxswe7RPy1ddbHnxFTGqiBGoIlHfjgw+kd2AQMnf1g22M8Jnc25GpySdy5/N/k5fTzyVaKljBhF5/m9MQPBJBEMOUjJ6/Kn/19/8kN25/LMOjo9La2sZrwIzl+HSlAgRHB2MRLxXoxnk5kyETBOvYjiq4EIAztnhCcUv1tqXgBoB0lN05yQNOWwAcShjtx40JN6A23lMQfFdB8CMFwY8ODmwADqUYFiNgYwKLEnpzl0AtEM1MTbKI3d20VQN9uxi8J3T+tfhuKLvD3HvmvYL7RS1iOTuxgyG4N5IOc+7TQvDyWgMEh7I7Ial0PQE41Nxow5lsjh72AOBYfLGXhaJRBiBr7eiUgZFhuXD5snR2dcP4nj8Kjh1f9HlbILjfYMDMX5BCXPeRagdIgYtPu7t7BF/2jWNVlFneQX1xWb9RBcwJm+5Jjwv6nh+8r9Sew6YZdJzfOSoN+KpJM+jYoM/d+Qs7EA2Trh5D4F/AK4BKWEQAgAM2Qi0LOACACoCkbVKK0BEWI7Kxm5fp5UOZX83J4mZJdo4iUogkpLEhIX1dSRnpTsh4X1y6miKSiokkYJNi3eGvA4K7+wj3fYiyNG3jwvSXlfodHYhSj3uhpGUQagvQqn4dC/iqT8PzGPBNqWuFCmkoV/He0uIilbIAylDRwjN5bXVNFpcWudMK/QT6BijFcQyANP5lLBXGXsgR6n3xxRcM3PjJxx8TcEMJDgsq2EggrR8fPKD3N+qzsamJkBn5wHMdNif4DNY4n/72t1RQ/8u//AvHE//wD/8gFy5cZBt49WpF7j94QGB6buycADijLLDzC/YkmWxWGmA9AVB6cMB/AVBx3Rsb6/wdSm3AbEB+QM2t7W2WD9oaIDgAONTAsMCABRyCaCJ9B2IjwDdU3fVSV5cug+wIMo2dVbquy8dT5gjDWfp9uyC4Gfjabl3ezbXsAVG+uKR3GAA2Q0FNuzmOD61AlBG9CJYk5MbOA0BtLIQAhGNnEsaMUHajvTY3NUv/wACV9ghSiUWJyclJWV5e4oII2iHSQVuE9SEDt49P0Au+r7+PbR0e8bMzs/L99/eowP/tbz/lcY8e/cwgrFCZA4JPXLhAyH7n7h22oYmJCfZJGFfgXNj1gH7q5s2bhOl37twhXM9lMuxh0I7Qts+dPyeDg4O8V7DIh/aDMnAg+B0e/+lnSgmeIgSHHYp6ucfjYfoM9zHh7VDOGoLnhRC8uE07lEbbDgVK8BoErynBT9Kaa9+plUCtBN6lEjgNBA8LpyvNo0xWabIPr/lqJfAcBLvNuXm1+XanHTTPch3/BxH575Hf/a4GwX/pG0NXhKkED6p8v0YYNNkOahS+6UKllFcq49mpKfnqzheyMDdLaJqIxwjBMWmBb3A8GqOdAmxQrt5+T7r6+iw4piYrmIzlsxkqwT//X/9TZp8/lVgpL5ESPKLd+NQPp55ATaMHxLY6E8AuLh3dg3Lhygdy4/Yn8uEnn8ng0CgH2QDhimmHVes6Wh87kKWxpGQNx41cKKUpyzVzxICSUM0cWH7cKGsAbkwWEGgSYBv2JFBlAXbjc3yHIDxzyMUFqPJpeZJXPt305tae3FT1Ks9uPZEqU3LT8sGB9P4WJXpCd/o7xQ/mnj7lXy4FB4Bbqn/L/x1tQEHxCHfHWhrDsvo/kSrMpTArewhZf/jeNZatR9ndYwW5jCVSkqyrpxo8xqBWwgk1IDgV4LBAoBc4fqLS3NpGH3BA8IEhIyCmrXt/8xBcl40XBPN6GJtl6VaT60mw2y9c2xFljhBwbU+pFe16OO5FGgZsugcW7vxXGmQEtfyw568WageVpzm4CZvHavMQ9PwLGrxVGgRWk/+TXp/fOYLqzPwczy6tDAeY0spwwCb8AHABgsLPH0rto1xJtg9gjVKQle2C7GeVgru+XinBO5tj0l4fkYakSAw7qDxU4Mj3cSW4WlwzzJaDikXtdLJ3ZKhnr7q/1I8OBgQ4pp7R4WKneN3/Gn6rRSxr5040ShgHYAfIhnNo73UGT5QSn8ew5QCAA+yrr0tLW2srIffPP/1MO7ILFyYkkUjKwsIC38cLZQ7Qi+c3gCPArx2QMplQytvDI5lFoL/vviMA/uTjT+iHrJS5yi8cvtiPHj+SzQ0EJE+yDLB4DhgN1S76H0BpwM6PP/mYf//bv/0bxwm/+c0HtFRBXjY2N2Ty6VOOcy5dvsx2gbRxXal0Su3sQ2BkwsYDWrjAygLlhevCeBUq3camRo49oBrG2AWwmwsDqZQ0NjZwsVTvrkO56jpk3fEZqay1cI2ILVO2wKGDiPq2nPK9T/b4MUhLccZr8eYuHY6bPDy3LS+TY1fCp6SKuGkETLUuIALRSI5jP1jHrK2v2XEnALdRtyrQaYt0dnZIX28f2+fDhz9yIQQLMfFEgu0Evuqrr16xni9evCRDQ4PS2tpOaH337h3Z39+jN3xPTy8XzpDO1NQUz4ednrDBuXz5EgOubm0ryx7sAEC7++S3nxKOP/zpJ54XO0K7urvk0qUrBPDw+t5Y3+BiHNoeFniwsITgmYDc58fH+exEgFXkEfcT+jBce47j1TyPw/0C73rdnjA+phL8yzvsZj779DMZIwSHh3nC0eUHtYfAnsnahcmdmMruMJcTyWQRBwFabMv8jxOG1w/Bm4pLkiptS6RUs0NBO0GbRtvCs66mBA/RmGuH1EqgVgLvVAlUguBhuN5p52d6rB00J/Obm/oxzaD3zTlRmHlvGMjulWYkEvlDqVTSENyBee9UK3mHM6sbmAbhfg0u7CS/2sl+UMPGoB7QdWdzU2amX8j9e9/Jq+UFqsCTCbX9lVuCjzJUl7S2dzAg5oVr16S9u9saGGpZZEmkmJepZ0/l8//1e5mefCSl3JGUCvDT9Bqter13cgjOqbUOKCRRqWtolY7uEZm4fEs++u1/lvGJy5wcYKtxLJFQPs+mKloXLifsxuBY/43JOpTdFnSmtQgm8YD/gNQ5NXnBdk5MMHMMRgTYvUsPUExGMBnGAB8/CEypIDgA+R6BOSA21DIMTJnJqPQKOdqkYGGCqm5sk0RgRlPPfgzKl7coP7sWD0H4mdxtfzkQ3AqIaQXCRFA5wnHDCuV4Kz55Gz6JElzb6Si0ZLwAwREUkxC8gZYm0Ti8P0tUkSkvcIUXAMEBK6KJhHRAoXXxovQNDUlbRydhh4YQb4sS3LlVfXYsGEprrwesHwi3VWGWj6/agg4bov1jdihlRX1Gyu5KUDQImAaBXvezIyi9wGeHlWDY44LOH5SfMOV9VnkJ0wlWU1dhBrOVxgAm7MVYQoFXWFMoZTh+AArwHq0tUimJAHSWYnKQFdk+KMhRvkR4nU5GpaUxJg3pqKSiJYnD2skOeXs8ULEDwUuEQ8oOpXoIrmE3YDHjU2QytuoV9xnyDZUzoIcGphqSm+ptlJNOC2lgMQ/PYpQxwIle6IY6G89PpIW0cd6lpSXCcJSb/gHURfqAgoDA2GmF/pDWDx0dVN7CpgSw+tatmzzHs2fPCMFR3oDesPtAXhBwEu8pCN5HcIO8wmYCcBHpwLIECltAcOSZgbcPj+iZPDn5VHb39ggrsbANFXYylZTz585zIfvF8xdM/4MPP6R9xb3vv5ftrS2WGzy0AUZxffDjbqhvkPHxCYJoWLFgXAKrk7q6ejY1lBkWQ9N1aent6eF7yAPqAoE0GxsaeK14qEA9jutAfgFgsRCAdBXwPv7S4yc1KamwVdfzRisH4Oq55sDjivfmGULwsmcEx4DYNaV21JlAH+WCMtc/9OvGjxWEWcE8LBioHRsQleByAKNRv/xZWeECDdouFj5wf+Ble7WPj/P4O19+yYWazq4OKq8bGhtpiwOVNfIxODggAwODMjAwJOvrG/LHP37OXQqfffYZPePhA452i8CXy0tL/C5U/e+9d5v3A5TmUPUDQMMP/MMPPyR0BnxHPnHdUG1fvXqNfdDzFy9UkNXNLWWtE4nQEgh56OvvJ7zHogwgOHZPDA0Osm1D7Y6/0S5TqaRcvnyF3uBox7hnEMgTn+F+QQtDwFYs8iSTaWWRw+Zw+qCYbFvWAt3pIXhWHkzvysJmyQqMmaqoVI+IqQRXnuBNDIxZg+ColxoEDzMKqR1TK4FaCbzLJUDBJHhRLscxpGmHEjRvCDvfqQSZNZOsNL+qBoBXgvJ++Q26jmq/5wLwGmML3mgAACAASURBVIIjMKY1cHiXW8w7lncTelfjDR4WCLgq+1jpBDYuKTFozsLcnMzPTsvs1DPZ2lwXyCKg3sGgE2rX7GGGEeFhhTIwOirD5yekpb3d8YjQTtulosxOPZcv/r9/l6mnj+Vod0sKWdgIuGHVGUg4vCZf+j2AynhKEulm6ewelnPj1+XCxety5eoN6R8cloamJqqiHK9nNdXSE2xMYArYlppXwYcw+cHA/GB/n1YkANewHQGoPkKgSYLuLaq4sHUZ8Buf0Zc7e0QVFjo5td1V+3JbgSwLCE5oWZcY6jhMFBx1KhS7Ws1dWcHuLll1tHrXDcNtdndybvuO3ZFhs6uUiATDIN70Anf8wLUVpREnyUjYozBddDvs/W03Z+sX77q1JnJm915C/qMEYbFkSuLpOokhuC12QRRL9APHbgHtUa/gRoKWKd39/XLp+jXpGRiQOsDzBAKT+Z3ZuzzPyh6l2nT8lNVmP+kG4HoiXDYhpooU97/aqo773lGC+/ddYeo1aGDj10LDpO313bADCPd3g54dTldbXh5h4HDYtE+bp6DnI2+ZCgsYJ/2smnyHaQ9lilRLRQsIhR+taAYwgxUCgHhzS4uk6+slFk8C2UmuoAI7M0ZAVCQRjwhiPMbwnLSeDEoicXxfC+BvrlCUbK4kmRwG7CrWQDgluOo78cL9A9D3auWVTE9PMdge7jFadEUi0tnVKZcuXSJkg5IULzwzdRBAHENfaSst2i5sbhLqATJDvQ0wSK90wOB8np+hD0ea2rsasA5WJAg8iSCQgO4oXxwLpTWgMhab06kkyxNA+ccfHzL9999/n+n99PAnebX6in0soDYguwrYVyJUtK8jkeAzH3mdmZmVb7/9hsf91V/9FaGfCgRYkKODQ3pvP3/2jNYo/f39HHtMz8zweKSH15MnT9gfI6AgfJzh/w2wv7iwwHMAHKH+ASB7urulvb2D4HJ7Z5uLnwCQDE6ovcrpw60WCfDC4jtqC4IHqL7Vsw+LDs7uH7VrKGqpmz16HCV+dqI6alAeesh3HIKHfWqb94nZr/v1VUHPF7WbAM8BtdOukIcHtwJ0Oggl2jXaDqAuVN27exA1wKoux9MCLgMKo12w/FNJDuXQdl+8eC5Li0uytbXJ9LBwAnEGQDdAONo+7EeuXbtGyPzFF39m2lBuo/3iPsf783NztDiBYr+pqUUmJi7yuC+//IKLFn/7t/9Zxs+f530FQQYCpC4uLHK82tbeRk9vAPL5+Tm2J/jGox3dunWL9Yz2D0CO33HPXLt6nYB+bX1dZqZnqByHUhxtrbevX27cvCnDwyO8dsDzL+/c5bgYbR7fx30FOxV41KPsANxVYNYJqsWhMoc1z9TUNO+x8+PnWX7c6YJFBD2irWLx2a8NnQ6Ci2SLIoe5krzcMCF4o+QlWQGCY1mnYNihAIIvWxB8q2o7lKB2HPb+eV3HnWTsomIQpNk/476pKcFfV+3U0q2VQK0E3lQJmBAcYwlt2ec1N/EDzGHmEO70vOZGQfMyr8/d6YSZM530PO55kN+4zpWnGgR/U41bNzpdIdobHP8GvcIOGoIm+YGNTUqyvroqTx8/koW5GdlcW5HD/V2qmzHRwWQIwuPM/qE0NbfK2MWLMjg2Jt0Dg9LQ1Gz7afJ6LEi7OD8r3975UqaePJKt1SU52t/zCEUZekYUVFRln9v4kclHpShxSde3SnvHgAyNjMuVKzdlcGSMinaoaDCZwfZx4mFL/Qm1Nzoj/DBabw52JHkGmQQAh7J7f29XBabMZgjDCcF3AMHXLQh+RABuB6C0ALgGByrojYLaVmjMsoUCBSOcnRtuCxMHZpdLn/xKVSupahA8bHNSwTD11nwdEBMgnCpwS4R0HIL7rCa8BghuLoXYkyCtkKK/LpTdSYlDPZVOSyQKSAPbIuxeQDBM4DHHzgXq0cbmFukbHpaL165JV0+vxDjphH3Quw3BvQYUXpDEBOTc4UEIfkTIBmsApbr3bkNh+uxq+ms30DHPGuZc7lxWM1gxyyvoXIHPGHccBSP46EmuyW8g6DUgqqa8vWrV69r90vRbgAkaqPm1zaD605/rxXUohAGBAZg6OjulBUpRqnkBwp0Xf+dOIhN666XS4xAcSvD8qSA47zTCOvgUQ209+eQpoSHyDLiBfhaQa+LCBNWgyA12qwBcZ7IZjjOg2AYMwe8AvkgL4A3pIG2k0drawmMAwgEQoYbV6lWk9cMPP9CK4cKFCwTh/QP9PB51h3Sg1kZgysPDfYkTqlsBJScnCWQ++OADgrgH9+8r7+5kkvlS3tdKhY/8Q+WNutCBCLEIPjs7K19//TXzBa9kAE+oWrHTDtfE88/O8uGCYIHIN9Sw+Bd5RR5hY4G/Jy5elJaWVo5PVCBCiBc2Ca7bOzrotdzV2SXpVIrpMahvRJhX7R1f3r6s+rfvVat12N2+6wEW8Bh1+7FXzypPNj5034PajoSiYSsTNthmvBb9U1RK71KJdYZywvEoN8Zi2YNd3WEZBMe9hTrGdwCt19bW+AO4jbaG99G2YPcBFTP+VRAcOw+E7efx40dUZKMeAYzPnT/P+sE9gjSRDu5nwGgc8+c//5lw/f3335OxsTGCauRxYeElF3Dm5udoY3L16g3a2Ny9+yUXaf7Lf/k7KsEhbMF98/z5C1leWmYsGUDwmzdvSSIep0J8dW2NZYEYOrBRQRk9evSI+cU1AVbfunmL7Qv3JhZ3vv7qa3m5sMAyGxwako8+/oTBM3Gtq6trDJyKgLBY3MH3sSiVy2VlenqGwB1j7taWFl4/yhQLD4D4CDqLNLs6O6WhETtEtIe/aoBBz6Ywo73wENzc0Kp3ixoQfN2C4FtiKcGrgeArZUrwqFRnh/KXDMHVTht135xFfYdpE7VjaiVQK4FaCfwSJaAhOMaFWgnuN/fzm3uEgeBe86aTzt3c88OgeZZ7DlTNeXFsNcd7zF01BP9dTev5S7Ro1znMxlFNgMygh30QCAgz8eYxpZIsLy3Ig3vf0gs8f7RPX2/AH6hGE4k0laOZ/QNaI1y5dVsGx85Jc0eHpOrqnPiKlmUIJrury0vy6MEPMvX0kSzOvJC9rQ0D56qcmepkr8nYWVSVZfQg0XhSEklEGW+RltZOaevokrbOHmluaaPHeSKeUKH+qP5WHRHsSQC2Ab2h6i5aSiD6cee05UlefacIZTe2wwKcq7Ir4j1shy3qrS4FtT22LCKlhuD6ak2grXw1HRsKVWrqCPzfUdidRVnV0igvAd3xmkpwtQ3a8ge3agZK6pO8gu5vd5qVkIBqReUQC+0GATGh7I6n0xJLpnk/Q3UIhWEpj4C1sEGBJRB4eEnqGhqlo6dXBkZGZOzChLR1dHAhzNp7XNVlntWk7KzS8cu8WQ9uhTi2kWNgAsAGKyMEFLO6TM/kwtZp0IDBhDXmA/1Ym6iSLLnPG5TfoHyGfcacZPAVVF+VrsVvwBRmoOh13rDpVYLgXucOGtj51bdfWtrnGsCgs7ub0K2jo5OA1nk5y6Am7jabkrP0qp40yg4F2zVhhyKSL1qrgKGeQQ48JdRaX6c/NZSr6HtGRkcJ+TA2UpC70bYmgcoUKtnDo0MCZhwHiAZICLgNpSjS0wCcPsnxOG1MAPA0nMSuFwBLgui5WT5XAZUHhwaZngnB4du9tLggq6sr3P0FIIdnOiwicNxHH39MlTmUrwCUAPeA3sgb8oi6AQjHsekUFh4jzAf6EQD2b775hqAU8BLKWxzb0txCKIjXKyso5ujICO1MkGe8kH+kAWsJPPvbOzolXVenrK2yWY5TAEdxftinMGAq7K8swQWOw0s9v5QIw6xz1Xb1uELDxeOTj6oeAkYEheq+d/KjbaCpLS4sT27bviQK5b3q050f7OZTVnQYs6EeUa+4n6BSXltdtTzgt8URLwjvr6tXr1IRvb6m2iK8vfXuBNQBwDPamKrvBnvBx4Tg+B7EGB3t7TI6Nsb2AjsS3CdYGEEbxKKJNwRvZb0vLS3K/Mt5mZmepnDl2vUbtNj585/+KLF4VP7+7/9OLkyM8zzw8AbUXlvb4P2C9ougk4h9gUUi+IKjPeO8LS3NhNFQjqPdYuyAxRvYpGgPeuxGuHfvHssIwBy7ED788GPCcEDrvb19WVhcZDuFch2e9tjFgJ6BNmOZLNtxMqmCweL+wt9IC99BmzZjBZitI+gZFqYlVQfBnfGesvwxIXhGHkzvyUJoCA47lKwVGBMQHErwBdqh/KVBcL+xQqX60UrwGgQP04prx9RKoFYC72IJ6EV5LzsUr36z0lzirD4Lmpu453TVzhW9jq90Tj/eGeY70Wj0D4VCAZ7gNQj+Jm4Qs7K9AmQGTfbDfF5pIFipkWjl88u5Wfn6zp9laX5WElFKRa2tnIDgKQaMyR4eSmd3r9z86CMZHB2TlOWrzfxx+6u1B7ZUko31VZmafCLTTx/xZ3tt1cC56oqOB8rUV3oyqOhXTlrvhn8jkZhEoglJ1zdKcyuU4M2Sht1DHL6XJSmWlL837UsO9uUQIPxgj7YmgNqYFEMhwwJR+33VZNL2FTegNgijNUgG/M7lClYMQlPTbWp5y6+gXAnuIFAnwGV1yqw30fbf5XPivlGLVkqlh+0QytsU4NhxuD85BFctJ+zLX+Gv7ycDgjOjUYknklzkiafSygsc9gJZ5VdaKhQlUrQgeASgRqShuVl6YHc0MiLD58akpa2toqdlpbyfFbw+63SCYGSZEryktsFrD2MNwYPqLGhiflYw1m9iGfb8QQMdd/onfc6wpXuov8Oev9JA0J1uELAOKhuzbsOmheP82qnf4M3dhqopi6BrAGzr7O6i7UBvb580NjYZp3M/Xy0U7upgzKeLskMpKDuULLyk9VaYMAuxTkpQb0NNurK8IouLCwSCFy5cpA0KLDa0tcv+wT6BGhSksG7AMw9wHNYefb29fOoCECql7A5hGSAZ+mvTWxx18urVKi0+AAYRiA92FQCBAHn86e+zIfjWFpTgs8oOYn2Vz3eASYA4wHN4bn/w4QeEz7At2dvdJdgE2AM0VKr7hNSl1BZ+vX1fB0iEYhvwEf/q4JzwisZ3+/r6eQ1QHCON3p5epmHWgwq0nVF2Jak045qgLZg/9ijKDkJarvD2a6cc19gvtdDLfQLGzqJfytLOyYe15G8DbQ3u9TWX30Vop1AUo74ZhPwIggTlFZ9MJBm8FLv/sLi5ublFwIyFDLRL9PEoG/h2Q2EPj3SAWPhdA4LjWCyGJBIx7v4D6Ea93b59mzBc71pAm1y3FmcAvvE5bEu0Al/DeBOCQ5nNe7azk3YhAPHPnz/nuXEeDcGRRyjB0R5hy4OFHHyG92dnZ2SBizerTAt2JYeA4F/8ifm+ffumDA4MEDDv7OzK9NQ0F3WRdywYYeEI9kQPHz6kTzjuC+QfYBrpI12UGfzyYc8C+xQovQEoAdV//FF5hmPhAH3O9Rs3pbunlxWE89DapVCUZCpFOxhC7WhM7b40hkK6Lfsp4SotNAY9l33nCB6e4EdZtCV3YEy1g8a5xzQELyk7FCrBAcG1J7hWgnvtotN2KDUI7lcvNQh+0hZd+16tBGol8K6UgIbgWgmOf/3mB0Hz16A5S9h0g+Yj7nmN1/zOq/z95mthz1ftcdZ4ogbB3/TNoAd21QTHDJrohgUUlRoNJgPwvJ2ZeiFf/uFzWV6Yk4a6pMSjEcnm8owyGY+nJFKKSD6blZ7+frn9yW+lf3hEIvG4CLz59CBWQ3AR2dnakJczUzIz+Vgmf3ogG69WJHpM02yMfJ1hpYd3+ElrTw08nSGrpW8D3IzFuY05Hk/yd62MsqJhWsEu4d+tgCHKSU0SsV1WpWpqtstz6NJ6l6CkK0oub0FwK8q8o+h2QwlT0as3rDvX4hfg8vgEtXK51RC6f/mU368WCIgU1W4GQnBnicJpxeX1aP91bE3HgRIKIYUH4eYdYy+fWLBD3+fU8kWitPhJJNOSblABMYuRiFJ0ZnNStAJicu2G3uEK+De2tEjP0JD0j4zI0OiYNLe2OlvIq7wNTwuvT/v9ShNe8zP3Q9k8L4PvYWeIFcjvrCA469FDxR3U5/t9HjQw8Lpedx6C0vYbvPiVc9CgyCvPJ/mOeR1+36827+5nq/m33+BPHxO0jdEv7aD3/erQq/wBpto7O6guBugth+DHhsF8w90cXycEB9yD7QeeZcNDsA1p4Y4T5BvQGcDs0eNH9Azu6u6WtrZWqm3hG1yXTtNWYW5unj7KasJQIkAHBAX4BHyGuhWf4VywLUtBlc0glHkqpBH4sbu7i/BZq88VBJ+Trc0NqoLr6uukt6ebkBRwEKruW7duMy8rK8sMZgh1LBQ8yHtzS7N0tHfQJgILEDhOPUtUzIZDyw4Gqm3GFygBZgPO1ktTQ5PEE3HCcR3IE9Ym5kvtOkNQbGGsB8Z88LEWqqa7dvq88odVOQAvH02p9I8HxSwfb1XIhesBaY+nyh6HyqJOBUHFGMyKycHFaeVXbm/EigjrFsp5qLJpa7O+zr+hRkYd93T3yNjYKJ+NUPZDwYzdBKhf7OIDPIZ3N+4btMnd3T158vgxYXJPL3ysW6Whvo7tA+0B54PSG5Ab7Q3PU5wT3u5YxEF6gOB694IG4CxJ2w7lMQOvog10dZkQHAEnFxhwsqW1xVaC/+lPgNpZpgsI3tzcQkCPwJW050ko//uLFy8TXn/99Vey8mpZWfWkVGBOtCNcE3YgXLx4kbsRVlZeyeLiEm1VEAunp6ebEByLAri3cHFYMMAxSAse5QjCid0MuG9+/vln7kYAyIcn+NDQsDS3tLJM1Pg3z2vmHCiG+nNsTcxWF/QMrKZdhz3WrQTHhi8EAM55QHDY4Tl9vbqvbU/wXwCCv65xUdiyel3HedU72h0WS7QneM0O5XWVfi3dWgnUSuBNlYB+/lRSgpvzHPdcIMz8L+iYoLnTsVmDa9ypmYlfGbrnTe7rqTQf9JobVXM9kUikBsHfVOM2K0+DJhOwVRrwhR0MBk2CKjUWKFrgbT39/Ll8c+cLWV1ZlKb6tCTiMSpqAMGjojwrAf56Bwbk5kcfS/fgIINtKd2zPSRUv5REDvZ2ZW15QaYnH8tP976V1aWFtwCC6+y58LWe/QMIWhM7Nb0zVN76wgz47aTiDzFZPhDWAz7ChgLBpcoguFVgxxxbnfBk7mlmeZmbLfsYba3Y7GsQ3L94eI9iskY4DIhBWsx/NQBXJiKmlrs6CI50VO2fPQTHpB8LPFALYsdGNB6XArbkI9BrLi/FvLLp0RsYlOI9Ls3tbdI7MiJ9Q8PSPzQkTc0tvxoI7tUaGBCtkFee4HsqMGZY9b5X/20C0mohuNcgImjAEeYcYZ8f1YDksAOqoIFPNQMdc1Dl972w7/sN+LwGbn7P6aC8VxrUhhmvVGpftA5pb5Ou7i7p7e2nxYDXq+x59wsqwQEgX7x4Rnjc39dP4Ag4B09kADxYUHx37zuCT8C2gYF+qa+r5zG47s2NTXk+9YLHIcgjoCburVxOQVDs7AKUxO9TUy+onu7q6ibsy+fyhM2wK4FVDBYJNATf3t4hBASExw6g5uYmwmwExX3400MCakBDfBfHAIAjkKBWb9P/ubOL6lpch4bg9ggJO0sKALo52wICoAd9L/yYHTBoVoaOMml2PTowqfMECjte9GtbxxW27mV+7/GFFwbXIye7rzSAt9IQKD9ldQ8okOgEgypxsQFlgfegSsbiAe1Kcjmqs1HnUGtjkQILBcqySwVRxfGAwTMzM9xJgO/hfZwDix7Xr99gfWOHAAI9Qr2MdoTjoKpG/TIwayLBdB7cf8B83rh5Q4aGBqWxvp4LIHfv3qW3NvytYQsCOxHY3wCCLy4t0v8dCyMagpsA3CoCyxPcgOBaCV4qqsCVi4sKgrcoCI7n0B//+EfCaORTL3Dh78nJp5LJHElfXy9BPiB0NpeVJ08eE8hDwY1y4G4L7BBLpRk4dXx8gpD60c8/E3AfcMEoxeuCRzd+1z8I+AkPb0D04eEhKuFRToiXgXPgGlEWPT290trWLul0nb0bktVtNms97q7S0itM31jtMRpCYH2pUEA/ckIIzsCYe7KweVoluH9gzBoEr268XG1bqB1fK4FaCdRK4JcsAf38CaMEN/PlBZ5POh8JO2fT5zfPHQTAveZmleZHYa4raH5lXk8Ngv+SrdnjXEq9opSWJgB3D4orTbyDLqFSI6x0U2A778rigsxOvZCnj36S7Y01qUvHGU0e+Bvi52K+xIlGPVRRQ0Ny8eYt6eztsyC40rKWKTmw/fHoUPa2NwnBv/vyT7I4N2NAcPs2cl2W3lpdHcwNKhs98rZzeYz+OoOqysOrSvny3hZeBsEZgAm5UKEIvdVXbiTqr7Q6aSl5bcwMLsNf1xH6flUAXEFw9aOsUAiwcV+rabxn4djtzaeikI6FAUIVbvj6BkCIE4AnU3WSrKsTiUXVIkyhSBsUBMXEvwARuD4Ah3giIa2dnTJ4/pz0DQ5JZ08ft467UYjOrF9+zmqSdlbp+BWuV/ruvlJB8IIVGFN5gus69ysX9yDF/NutEg4aCHjlPQh2BQ1mKoFgfOa33TwoXXNwpAc91V6f+zkW9vvuvJnf88u318DMfC9M2Yc5r1/7CxrEBX1Pf9+sL/07YG9reyttCwCzGmCHYsMmU6ur4k6o6y4/4+tUggMQPn36mIGmB/r7qR4FMIbitb29nfYKX339NRfqYLswNDxseylj5woC9wHuwU8YxwPEZRDA8ChjQ3C8D4Xsgwf3eWFQcANyAioWigWeD8cokKh8yAGzoQ6GlQbGQNqiAiphBB1Ef6CPx+8ApwCosJuAKhsK9AYEyLSCZBLaW48IDX0ZfLGo1M14Rmg1NxdXqexW9VDWv3p2NtyXZFdaUL8Q+JCxzmHHljge8bksCfdTz4XtKaCwX0bajIsCMQAV7RbsLsLCJENIWywVWPYAyPC0hsXHGmxxdra5AwALGlAwj0+Mq7bd0EjLDqTFXTsZCDv2aSMCL2sspGCx4tmzZ7TheO+996jcBgzG59pWB20Fixjw+EY7wWdYrIH3O+rxow8/ZLDTZCIuy8tL8u233zJdtB2kd/nyZXq4nwyCb0u95UNOOxQEQAUEX3Ig+I2bN7mj4fPPP5eVlRW2XSfIZon5xSLSxUsXmR8sYKOMsVsCZQHFO9or5h11aRVAt7VF/QDm//DgPq8HC2hYQALMZmBXBNfmT4SK7+npKd4nsJZBK8VCE3zCMYYAFIc6HYtLqVQdg2qzjer6rzDAtke+b4BxekFw2KGYSnD0O6qfNGQ/tDs0lOCE4Lv0BD+SBskJAhKX36fO3V1uh9KYU57gjfQE35JIqbrAmIH391t+gFf/VVOCv+WVVsterQRqJXDqEggLwb36SK/5jTmPC5pnhP3c79yV2KN7PuU1LzPnjWHmbWHnhK75XU0JfupWeooE3BAcSZne4EGT3bCn9muMfpMjTLY2NzZk+tkzmZ9+IQtzM7K/uy3JhAouBfCNyUr2KEtf8LaOdukbHpaxS1ekrbNLSgyuBL10OQ7DkA+Knczhnsw8eyp3P/93mZ95IdFSUY77J/uNeMMjv+DyUedwQ/CAOZ4H3PTL0zGqXpYlTH51YLECrMStwbQTT9Fdfu7zOCDc/OSkJaRz+7qWHILr4+0/gko0LFrZQTDV5Af3TMza3u605eohuAYjlSC6u5TC1zcsjJKSrqsnCEdQTGQc9kYMiAkAYYFwPiiiUYknEwxy29HTI6MTE9LTPyDNrW2SStf9qiC4+6GtITgUdgBusJIJ86oEXs2Hvtfvrof3sdMFwa4gWF0JgntdWzWg1zzW63kUlDd97ScdmPnltdr0zOO97E38BnOVyqpSuwmqU/O7XmXoBuEMttjWQhjV3dNDCF7SO09sCa4ys8BTHLtawkBwOzBmgR2HRc6Deibn+ag9wREU89mzp9xlMTIyLN1dXQR6AIrKamSFSlss2v3mN+/L4OCQpQKPcgEPCt2nT59KNpejOhfgbnd/nyAQNg+Alu1t7bK9s0OvYoxnPvroI4JDWGUAasPXGwpbqLZhs6KBHoAgQKq2JIEaHP0A3gfABmiEwhXQjwAsm+VCGUoT3wHAVcGUtehB1V7Y+Mk2BFeSaZ9mcxysVdOGghcY1XmdJ5s1erKt76yw3JaXMo7jmJZtwsqylv4alwBLDIBYlC9UT4CkegECEBqQFyp5wGq0Xfw+P/+S9Y3FBtQBYC7A9+XLl2R4eIR+8gz8GomwnuD7DqCOtob2gPMBZt+/f5/1BWX2+fPnqfDH3/B/hxoc8Bp5wc4DtEWcC4s1gOBY3Pj0t78lBI/HolRof/P1N8xLa1urDA4MyoULF5gPBMbE5/guLE7ee0/ZoXgpwXHOp08nZWd724bPw0NDLMC5+Tmq1Xd2d5gvKL+h+AYEB7jXFkHIm/7BYtL5iXEuKmEMgDaBewzqeAS7hK0X3tPBWJE/7EBY39ig/dDO7i4XGPB9HTBWjz5RVvh8aXGReQJgx3Nxf3ePadIKyNpZgcCXkSjsTtiz2G1YNYXjbZpiEX3cOw7Bf5zelZdbJULwPCG4YwTp3Mz6igt2YEwFwZcsCL5dg+Ai7LexC8EdGLOavi7MeK12TK0EaiVQK4E3VQJBELwSaPabc3jNW9zz22r+9ppDBQHwSnNZ9xwq7Ly02uOs42sQ/E01bvfkVVegsh9QnnhhH+hBx/mldazRcLCpJjVrr1bk6c8/yfz0lKyvLkvmEAqoqCTiCUnEk5xwHu0fEob1DAzQK3jg3Dlpbmvn1JlDWtfsGanDRzuXOZLZ50/ly8//TeamnkmkkIMviKldclWLe/QbNLl+3bV6VvkpKQieL0reskMpn99qFFp+vdUqcINLw1CNGcsXb7qUg/N9RkdUXquwT6LvIwbEtOf0CoBrCE4Vt0/B2YDB8d/uOwAAIABJREFU1XyOa/rVKSsp6swpY7h6Uv1JPJFiwNdkOi3xpFIjAeBCFQc/cExgVT4jEolFCcDpBz4wKOcuXpTOnh6qyJWSqzyf3lPYsp5O9QthqU9A9Z5VOn6n8Usf5WhD8GyGlgjVeoJ79dlhgax7gOLX/3tB0UrnrXT+auFupQGJ1/PIK69eAyW/fFQqk0rlEKbM/fLmbjcnuYagHizo2e71/UrfSaVThFLtHR3S1d0j9Q2NUhAEeROxXJDUjhaABizsWR71Zl9kdpc64KAKjAnrCm3HYUQI9r1IaxG6BLWqCoy5vATv4Xmqai9cmLDtJ2BjAoi8sLAoX311lwATClsASwS2xCtzlCWwBGSErcnFi5eksbFBNre3qVDNZLBoryA41OE4Dkrhy5evEGADpgLA4j16cTc12WkDGCLAIaC2tuSgh7IFu9Hp4281dkPpKUU3yke3TSVwUJD6NE4POvaId7Eaz3IPhb/Xd8zuOEyfWv5cgnq7SIUybbT48FP9I9TXULEDxNLD3G4Szi4D/ZQDlIbaGMD74PCQ4HdgcJDliYUPeGMfHR2yPqGIBqzFsbDbgNoebef58xeE41A7Q608PDLCxQy8kD+t0Mf3NjY2CLih4ocSHHWD9gRgDRCOutQQfHVtlYFPr167ShCM76PtPHjwgMd98sknAkAdh5/4/Lx88ecvZG9/Ty5MTMjI6AihcSwe4/U5ELxObt9+z4Lgerxv1U5JGGhyanqKcBt+3W2tbco/PBYjTEdbRTnhfobFyPr6msATHHmD4hr2LgDk9PtOp6W+oUGampsllU6rBQlrxyHaNYQp9JMXbAxDwHu0Y/iqR3lfrrx6xcUJpANFO+4VAEj9Qo3nslkuLGDhR8UTytOCCO0d9ipYWIKiHXMH9v9sDN4iDjNd3aLUTRTUW57955WU4DbEtgY+lZTgCxtZcSB4veQkFR6C51ekMb8kDVCCF7clKm+3Etz9/AnTp1SqOa/nWQ2Cn31br6VYK4FaCbxdJVAJggfNN7zmT2HmCyedT7rnZkFzF3f+K80Z3fO7StcWlI4rrRoEfxuavNkY8LupFgqTvzCNLRR0sQbGpVJBlpcW5eH338vL2WnZ39mSfC5DpQsGH4lYQoqFkhztH0h9Y5MMnTsn/SOj9ANvaG62RquWc7Yx28MYFvC8kM8Sft/943/I3ItJyR/uSzGPgZ2pRTav3Gv0Gw79hSm/6o+pQfDqy+wt/kYVEByTOgRvUpYlyiyeajfctxYMf10Q3D0P1HdAuDsBasQYA2Gm6xslkUoTZANcKAgOP3ClBud5AGyw9bypUdq7e2iDMjo+Lq0dnRKxQY+qU//ic+fMgV5n0RpOO7kKykMgBC8WJJvJcPKP7fphZ+lhBi+VHvo630FwNmiQYaYTZuDgNfDwO0elazwLCH7Sa6/2OvU1e+XZ3X4q5SmoLiq1Zb/neyXbHr/8ItgiIHhLW5u0dXRLPFUv+9miHOWwxZ8eSNzxVZeMSEMiKqmY2uGC/s79dMbdfVYQfH9/jyATnsrLiwsE0RMT41RoA9Jq6AHIjUB/Ozu7/AxqbKqvozFCzoODQ9nY3KRCEN8H/IPqG+/jHsUiPiAe8r2xuSGJRJxwEbAQYB0AD/1kIpEk6AMM1N7ULG9jBVrXi59NkPl+mPYT1B/pz8P2e+Wg3eyLDQWuRcBNSxa9wKe9uBW8Vyp2AG+ATv7kssqLu4AApACosM6KE3pDqY9+UVthwCJDl4G1DGCN91ReoCCGdzS8ulFfsJs5Pz7OeocX++bmBmE3bDgmJib4ORTZGrxCGa28rzPS29tDJTiOQ5BT+zlZQnBUZVPDIJUrK4Tg8NjGNQKA4zsIaIlrAATHMTYEt+xQoCRHcE0oyFFGgOf0Co/GZPXVK+4wwM0Cr27sZkCei6UiwTvSAwgHGIa9Snd3D33rTbsbZBiLNkvLS7QUAZRuamikFQnKA+fHdWC3A+A6ygIK8C+//JILBZcuXWJgSizi4DMuQsB+h/7o5Qps3b/59SX0UoetSQFWNLBDVPWLejXbowOL1aIIf/S4iLsfLNDPWreChwesBGkAboPwdxCC54oih7mSvNzIEIIvbClPcGWHEvOI++KhBK9B8GNdYw2Ch31a1I6rlUCtBN7VEjgNBA+aI7nnkX5/+803g+ZSYbik15wy6L2g+W81+YInuIj898jvfve7cBzlXW1J70C+7QmC5RFu+oQHZT9MYwsNwYsFqmkW5ufkh2+/pWd3LnsIeq0it0OpHo1LKV+kHQqsEc5fuUwI3trVJWluHzZGq261BxVDBVmYm5bv7vxZZp49kf2tdXqFOzYkYWC42WTf3earlOAqMGaxZC0cvKHLMUu9TIET1AB/JZ/jHiIQiCklH21QLKWkVk/qoKkoEnsbb0jlc6X72E+Jqc6jXr5LRWBbzHdCBcSsbyAMxzegAMtD4QglONRgJcvbPBaTGCbfbW3SNzRECI5/G1taLauD42c7ruvy1oaHLI7AVhUWBgUm5HOAe9uY21oC/sEAM4AECKqn6u84YHInH/SQruYhHzTQCYKv5rm88hWU10rpu8Gf+XdQupUGXkHX7B5EVQLy5rFhzmke724ffvev1/ndx55VWzbP5S5/nANgt7G5SRqb26S+pV0ypaQsbWRkYy8vh5kSgVxzU0o6WhLS3RKXlrqopKMlqsJteGUV1GkhuLb/QqejIfjiwoLMzk5zjABFLyAeFugAqQEacQ1Q8EJVCwiKPguWJY0NDQzyietDH609u5OplLLYyKF/w/XBn1upWAFysajJIIpxFWwR6at+3gB3pl2MEjqr/pZ03B35xLszCRqjhemjjreR8v7VOUf5+27luD5Ov2+mizKAYh52FgDMKF+9IICFBUBRlD3sPuitDSuoXJYKZailm1taFPQtKmsa1AcCQ2LBguVq7XB0UKi6ciiY5+bnZWl5WdY31ulNTQgOdfXCS4JrPGM7OjvkwsQFwl+osXEOqMGRH8Bl1P3o6IicO3deLly4yB0PZmkg/7gugGSorAHeYWuC/AIej42Nsd0hr0iPbW19TSnBr14liEa7wfcAwQG2US5QayOvaKtIu72tTa5fvy79/X2ChSe8j2vQKvRUMkU/e5SVAsTa8x2NCwEYc3KwDwuYvGqz8QTPgetDYHrUEz3U6R2v8vrNN98wb1euXOI1QAUP9baaS0QtK3atwPZaCFFpufu48vvCiV9ktlm7DWlbHOshr8dHSvVtpV2qHoJ7DXB+iWHyaZXgGoIvWBBc26EAghfDQvB3zA7Fr6876TPOK70aBA/zxKgdUyuBWgm8yyVQDQT3m7+55ynueY7X30FzGfccK2jO6jXPCpOGVz7M98L87nUe43s1CP423SBq8qUGmdobPMzkqdIx7omweb3HbhpAsVyW/ovzs9Ny7+uvZWXxpUQjRapc7bwJ/DdLUsjmpa2rSy7euCn9wyPS2NpKhan7ZU+6+AFmjUVZXpiX+9/clenJJ7L5akmO9nerhOBWWjrNt6kiq8hLDYJXUVhv8FAFvVWAMjcEx8ReKSXLg5eeJQRnR25cv5oqq1clCM7PAcEZ4DLF+xMQPBqLW7syCgS4RXjXWipwWjIl4pJIp6S9q1tGxseld2CQfv/p+noP9ZLKR1gIrsDR6V8nnVSFPXNlCF5kED2tlANkC9NXVxpweA1iwgwewg4UKg1svJ4TbiDiN9DxOs5Mz/271zW50/Ab0Onv+uXN/XzzOrffdVS6vqC6rWbQ6D6PWzGsP/cbvLqv0etvr/pEegkEaGxskni6WUrJZtk4isnMSkZWd/JykBFC8JaWlPR2pGSsNym9LTFpSYnUQRFept1V9/BplOAKgqvlViwkra9vyNLSoszOTDMwJsApIB4gHGwwlGK7noAWdhE4FopYANPGxiYGz6QFRLqO9gtQH0OxqmxJrD4K/TcVsU4P6lq7sorTWdCyxy8a7LkVrFZn5o6B4nWvh+17jh13DLaXbFsps52ovKrPuKhpQVL8DWiq3rM2MUUQk6RINTe+B2ANwLq7syO7u3uEuZlshruDsKiAwJ84DmAYASCXFpcYlBKgFlYXvT290t7RLvB9Pjw6JKRG+U9MXKCXNBYcoGquS6clmUiqhQar8OFLjePnX76kAhsKfNh6AHZB5XyUOZR0OkWPeEB1tInHT55Q0W0GskTdQgUNmK0geKdqYbh+An61cwftDW0HyuwnT5+wTVy7eo3e3gjiiGNxXkB27BgABAckBwRHGeqAmvg+0sTzExAcKmm9YHPu3BjTwnWjjHBO/YM8t7W1E6DDnoT1ZjdEZS2D54u12axsAcFWSKOOSypAM/L55MkTnmdsbIQLRloFrscIeiODaiP+ENzvOeTul/zasq9gm/dJhON8IvEAZbd5neoWs240+4thLJdOfMepM1re9rhtELweG750YMwwdigOBIcdyk6ZEjwUBC9sS6OlBG8sIjDm2+8J7vcsPOl4zSu9GgQ/XbuufbtWArUSePtL4E1A8DBzGXMOFzR38xsHh5lfVprbhpkvm8f4nK8Gwd+m20BPXPGv6Q0elMegRhv0ud1I6at5KNubGzI99Vx++PYbWV9Zkfq6JD067XkjFMvwsC6WpLOnVy7fek/6hkeoAofPsO+L8zM1tF1ZXJAf730r05OPZW1xXg53dzyUrH6KcHs4bv1yFkgtqJRfx+eOJ7hSgruDZP0y+z/9VManLlWd8KkTeh1lX02aljoQENzydVXzSIW5tQ2K6XSqJlDudmr9rZWErhavIYqfR7iaQh5/uSG4eYzeXBuJxQnAoQRPpLE1PUoblEKuwGCYtEFRbgi8xkQqKamGBvr9X7hylQExk3X1VIer6ahzFlP9XlWpnlISftJJVTV5NI8tV4I7EPzo8IjwQXn9Bt+zfoOGoIe6l/LYD/IGpeUuAzc0DRrYBF2D1+d+ea00oNKfeX03zDW6r8vvXEHgp1K9hqlzr/N6Qe5KgzavQVzYfOnBdCyelFRdo2SlTtYPk7K4E5Pp9aKs70UkW4gyDkA6FZO+zoRcGa2Tcz1xGWiOSEsqIgm62DqLXaeF4FYIRdtXG8pc+iYvvOQ4BBAPthFQ/QKCI7geAx2WRCllDw/oPQxbJ9icQHGr/YwdSzkrBgE7SQW/eYcqEbd6ed6yztgjxC2t0nF1xHac0eAuoXKXZAFws72o+kT8BvRDjp+zbu8Ao9ilguO4EFBCsMIMfZq54GlZXkHFvbe7RyV8Z2cXAS/g7+bWJoHt7s4uldnwwr59+xbBLRTNgL9zszOytbXN4uvoaFf2IwTIRYLyx48f85yDg4O0oEHemhobpa+3lyrlZAJ2MzHWifbZnp6ekRdTL1i/ff39rM/trS3mF4sc3V2d0j8wIEeHh/Lwp58Y3BHnBTSHRQkEHFgI6evrp70JleCRCBd6Ab1hM4Jzoa0BhuM6X628kqbmJgbGHBocIshGvql439xgGaDdAb7j+vCcRp8PJTzT2tlhfgHBsQCDtHC9ylMeHthqUYLqbesH43vsSMB3FBA2IDjV1BgPWs9k3UyttlsOh1XavJbNTdZfS0uz1NfX2R717sVy1eDLG6XfQtxJn5Ve34tYgd/xrzcEd+1gsCA0/eYt4O88DxxFupXsWWbVTutsILiIUoLvMDBmaDuUUpYe4A0uJfjb7gl+1hXh9YyrQfCzLuVaerUSqJXA21YCbgiuAq07Lz+Q7Dwnjw8+q53reM1J7KGza+dY2PmIzp/Xv2baXvM38zt+v3vlw2fO+odSqVSzQ3lbGr5Z4RqCU7UU8AqC3EGf241ORPZ2d+jJOf3imTx68EB2tjakpblRUkkEgSoSmEEFjgkfJh7d/QNy5fb70jM4JImkmrCar7JhrQ1FS7L2almePvyREHxh+rnsbm14DM3/0iG4UmIhMGYNgge18jf5ud4iD8U3gmIadijYIWEFkjO10MhtJQiuWrZrImpRlEoQ/Pi3ylXV3pA8IlGAolSdJFIpKryxNzoHG5QcFOC2IFMpzhAQs6FemtrbpW9oWCYuX5GO7h7lBR6NHlOC/zohOJSWSgkOuAIIrvrZ8IOOakGz3+CnUjp+A5gggFxt3vyON98PymeYz0+bL6/BW6VBnvt4r14o7PM1zMA0TDlW1RNqewIdkDYSl0iiXrYzKZnbjMr8Vkxe7iRk+ygueYTBRPDcmEhPe1yujqXk0kBCxrtj0t0QsVxsHVsUPNvx3IJ6OGcFxsxXHRgTgEtowQbwCDi5ub5OgJtKKqiNn3RdmnCTUJzgEBtXAIH1Dh0FEhVMtEpIq6fLaLehgLWCgNtU/FjBWr10GIjtXugFZHcLV0NUnGldgmvhJIgL5I6Km5YY+ZzlDX3IcgM0hcUG1O9YPMBYDWUJewxcH2KxwEMa/RXeg2cz0gFghBIc6uXe3l7W/8ryMq1mAMHX1tdlbnaWQBcBIKHGRxBlWIS8eP5cNjc2WOY93d1y7do12nvgvPDafvjwIeEsrDlgWYM6BUwe6B+Qrq4ugnUo/TUEn5udk+mZGZmamiIsBjwHRAZoxvUDoLe1tzEY6u7ujnz//fcsH3hvI/8KgiN4ZiOvZXxiQtrbO5g+AqEC9uO6oB7XZQNfc5QJdh1cvnSZ+cL1oIxwXkBz9O9QySNNpI0XYLPu+5EWyhBWgalUWhqbGm1bHtV0nMbhLKhY7dVSRtsqcHyBh6slcdqdaAW106wttb9jxQPVOEA/jofPPYN3WxYr6uzmU9q7QZ+kvYZo0s4huFdtEG7l3bpHMeZRQWPVohWV85kjy5oHizc59jMoY9Q1f+rr6XXuvYhVVc58D35dEDxr9KblJ9eyhYJES1lJFrelMbcsjYUlaSwsUgleg+BOjAj0J+ibcH/6AZOzaQm1VGolUCuBWgn8siVQCYKfBIDrOYjXXNJvruN3nqC5mLukws453fMkv++58xs2P67jNAT/Zz1c/2VruHa249MuayJnQnBdaX7Kx6BJeNDndmNCVPqNdZl6NkkIPjf1QjKH+9LW2swJKQamGOznMzlOoNJ19dI7NCyXb71PGA6LBQy8DV+Tsusz54lQm89PPZepp4/k2c8PZGN1mSozNVw3B+neYEkdeVzj8m40KT3YVxN5B4IrIOC8wsy+z+6Kbc9Gm4m+nRJug3Gc3cVXKHWUAiavyqJITV5pfwIluAXBTajtbwtiqqePZ/2kpW1+zxOCI7+A4EnYoaT4LzKO+xjBMKVgTU6ta4SysqG1VboGBnh/D42O0vtfIgqSOa+T5fisFNxnlc5JGpGyG3AgOKBNeT+rt3trkFZeM0Hg1ZzQeR3rNTDxGgQEDTy8BhKV0jYHUX7Hhcmv+/r8rtccEAUNcoIAcqVr9RsAerUNv+dxpfLX1+d1nUHlXfZEMPyp9QCZT0LLy1r/bn/HUlESrUCNWopJTtKyuh+XZ6+isrCTko1sgxwU4VEL32DVt3U0RWR8ICqXB+NyfSghAy0xSUVE4nbYa3UGE4IfZUXQnZQwBsAz3AnyEXiLKcsSZc2BYLPwBAfw0rZwDOoLuGfZxekE2Tc7lXeMh1k80TrCBODGCIJDjPDPWt/FTfeWHH3WwLQd+KcV3vgqrl0BQRW4WKmAIrT/AJx9+XKeiuvt7S0eB/UxbDAQjBEgVH22TYgLSIrAlQCJhwfKaxrtDjARAFj/6LRhhaKCMy7Ls2fPOP67ffs9GRwaoi0J0n02OSlrq6tUlgMewzMbCm/6e8/NEYIDXp4/f56wG8pq2Oe0tbZKT3cPPbFxvAPBZ2XB8uGGohpK7lQ6TSi/t7cLbTQBPyA4VM937txhHpE+YDmuF9cEUD88MsL3oVwnBM9k7YCYULrrgJO4fpQb4D1U3vgbaSglfdYudyy84DOUDz7X9x6OY1DpYpHvo33iGAa7LGt1Formm3pMa3ljO27Zzm1LSxvezXyPR5Yt7qjPbAuekhpL8lhrjKKbXTkED9/O/W7aoA1czv1o3qXqUvjMxi5Sy64H5YZFHrR1tFmUIRZsdvd2udtgbW1dtvRiRCZDKx0sRvCnr5dxAKq5dwM7ItcBZwLB8yIL6yowplKC10tWUva+Grv70ksfLOC8RHGUoQRvKig7lKjkJULlwq/j5TV/rSnBfx11X7vKWgn82kpAjy/4hLfG7xhjYDzipwTnc981zjzt386wunwO6zd3DTqfVx7N9yrNjaq5vkpzSbMtWfmtQfC37QbTFXhaCO7XUD0agf0W5qyvVpbk5wf3ZebFc1l/tSzFfE5aWpokmUhQaZKHciaT5fbjptZW6R8elYnrt6SjR/lFmpNfN6w0kdkettQuzMv05CP56ftvZHVpwfZUPq6E9QPhfwEQHIExGeRIbX99GyC4M3U5GeR83ffULw3BeT1R7dOv4CYxT6RkwXA9P9Uo3K/lm6j8eCmdtLT1JFfNgJ107VxQ3Y1Al3EqpxIJpZop5otSypckUtQenRF+nqxLS2tnl/SNjUnP4CB9wevrGwnIymVXJ8vxWcHrs0rnJO1VT+K1gpWDEyMIsHpoq2W9SlDYPdBw989BYNdv4OE3EKgEks3PvMCse8Di9bd+r9I1+50nTJ4r5b9S/ryee0HX6DdoM983LSq8BnT6msx/K5WbV1v0aud6cKzb4bF2pOG3AcGRh1wxJnvZuCztxOTJSkyWdtOyV2qRDKAMgudZd3hro8hYT0kuD8bk/XMpGWqLSdoDgtMTPF+QbL4kmaxIrkwJfoL+ATAfP7qnwS8+cDn0fWupT925sQS2Vr8WOrUyOGk/Ky2bN/W30/9rpbrXfWGekWywqCxLAHxRV83NTexDDg72CbIBlAFjoUY+PDyS+fk5gkJAZ/ik4zs9PVBkX6UaGYrn9bV1qrahyMa4ChMpAG60G0BdwOuRkRF6dkNViX4MamnAZeQFXtPPnz8nZL558xbhcktzM/P49OlTgudCLsfvA4IDKOP7UIL//PPPPA+8tPF9vId8A2TDPxyQGnYlyLcG5wT3W9tM58rVK5JO19H7HWniGgHgAUBhyXLv3j2+D59u7QuOa4LyHD+wU2lqama/nM0q5TzOg3JBOUA9ChUp4DfyhB0H5s5Lc5Ep7MTKqxVpDXb5ErgRKNIl+yhvU8bz3F4Aw3sGALcO0f1ZyV58Ui1eW5c5FmanA+F232PsUNCLWDgfFgLQTrErVOWppNrd3r5krF1TsDHCggx2JKDtw1MeQU/1Igzg98uXL2Vrc0tyVrBR1DXqqK+/j97tXORoV4sc7udg+Lu58pGvB4I3iFKCW4uFuv50rbL/q0HwSmOjGgQ/qxZeS6dWArUSeJtKAM8yc3xP8Yq1KG9C8CDofNrP3f1v2LmXX7/t94wOMzcy50xe6YeZu7rr2PqOhuD/g6FKXuu+sreplb3FedENwlFAGd53PhIMr8YeZlB47Hulkiy+nJfvvrpLFfghg1UWpb4+LYl4jF6PRSiScjlOTmCR0DcyKqMXrkhrZ7fdfjAIN1uTg6rVdACT3IP9XVldXqIdyoNv78rK4rxEOfjDj9cgvdLA/QST7QptwO9MZ3cWVToKYHhB8NNNUk7evFW+LF2aozI6eYJn+83XTb+NyUhZDVh+nbAJYUw1q6VHQyrB/dqNu5bN+0RlJajFWSnwH+d3fQeZ8aNA61VQz6jEY1BUxiRSinJ7chQ/+C8akWRdnTS2tUlnX78MAVL09Eq6oVHiCXj9n00FvC54/brS9WrEzgq9shfQEFzVhEKJaju6tfBh/OvVN/u95zfwCAK4lQYFQWmaAw4zX9V+z/3dSt/3g0xe73vlyT1I8isfsy4rlWHYvFYaKLrzbv7tB7bdbc0Ecfoz87saPmkluH0O00bDUokDHGQKUdncF9qgPH2VkOX9OjmQZqrD+dS2BKetDSIjPSW5MhiV98+nZNgLghPcKjuULOxQcmcAwa3xgQqe53qd8LGItMp6UssP3O5vrXTddhB+9hBuJbhW7KIsnHaoAlOqulKQjjYuBHbHL4wq+HyegHZmZoZ98fj4OEHt2toqoS+DgNbVUemsbEJ2ZH//gLB6fX1NZmZmOVZ7//3bVEvnC3mqr1+8eCEryyu0AAHcBlSHMhugeGRk1FJMtzG/OD+U3xo4AhwvLiwwmOr7778vo2Nj0trSwnSePn0iq69eUb3fYUBweHgvLi7K5OQkr/fy5cuEl9PT08xvQ0Mj7VMQvBIQE8fg+gDJ11bXqAJGcM2Lly4SzAPEw/4E/SzsXnBt6G8BSfE9vFC2KCssEEBd3tTcLA31DQwEi3aty1fbweBvjLFxT6AsnbpxgKr7Hi3ro3mfWCOlAGm098zKhODVzbz06Y7FENHt2LUDwzne5way3w56vjvXC7U2ypI/efUMzGIVTITe/FBs064kHqc1z+bmhsxMT7O9HB4oCx/AbXwGaN7T0ys3blznvALBUdF+4NWOOhoYGGT9YXfB0dEhFy7w3uUrl6UT9jWWZWSYOU+1A9IaBK+2xM7+eK96rUHwsy/nWoq1EqiVwJsvAfR3p4HgXjzQa97jnrv4/e01H/Sbg7nnYV5/e52n0jyv0vWEmZNWuq5oNPqHQqEAT3BAcGa3BsLf8D2gGwMGf/p3PUD3gzxejSTMgNA8Rvl9F+Tl7Izc/fOfZH56Sor5rMSiEUmnkgycRGibL0gxl1e+i0PDhOD9o+PS1NpulVxEtBLFHHKjgWklCiD40eGBbG2syfTkE7n31Z9laX5WIsUCobu/J/Lrx9P6LvBqBkFIMnzTMSB4qSS5vFsJfsLZfvgM+BxZg+BlvaAFl3kfAiLrbcZWSwYEV7YolZXgYSD4cQBOGmTUU3mbsNCq1W0bfp94gBoqSv5lBIEjjIFSKxqXRDTBf2MIVGUB8obmFuns75eeoSHpHR6R5rYOicYTEomaXv+nuxNeF6x+Xel69gWWwhYwBsHlMEl36JZahjAhuB5XD0mbAAAgAElEQVQMmA97vwGDCTS9BiBBgxL352EGGF5A2GugExZKe11n0IDF/R2vMnPypBcX9C2g7w+/99WdbQLISvnxu06v970GmEH1HAS3dVv2+5f3MYIKWv7E+jh7B5kxkMYOI2U3kJDDnMjKVk6m10R+Xo7L0n6dZAjBU/b4D2XU0lCSke4iIfhvAMHbPZTgrxOCu7u/Sg9mjxvUAYTla4la/Y2vqDGJevF3F8xUkxH1afln2i4jw+/CixtWFFphTZ9rEUJrDVsTiSTBMywfVLvWmVa/QGAAkAj49+OPP0o0EpFbt29JY0ODLFIJvUlwCAA4OjpGOAwADFsPBLuEgvrJkydUSn/44QcyPDxIAAlP70c//yyzs3ME4oDJyBe9uQcG5dy5MSq1YQcClfbS0hIV3Pv7e1SJA8wDTtfVN8itW7dlbHRMWltbZN+C4K9WoQTPU419xVKCI1AkruPp5CRhNWA32h5U6ygPWJR0YadRXx+vB4UBpfqrlRUG2kTQSyizh4ZhvZImvEfAS+QFgBXKbTzDdnf3GBw1c5Th4m5jQyMDQsJCRam61aKDo4S2+gpXe6n6uWGvN58Uguunt/MUPz7i89v+4OwWPDY6MIO9erZrPU5QCzSoGy6iYcwdUQsCXBy3Yp54l5a6T7CYgQULtHmkAW/1g/0DlndDYwPbE9oP6gPngZr/wf0f2AZiETWX4BbvXJbtsb+vTz799FMu8jx+8kQWF5eYNnzj0T7xws4DLM4kUynp7++Ta9euS3dPD/OrF5o8uoJTvXViCG71Jwi5cnjMDqWyElx1OjUluN1DethJ1SD4qZp17cu1EqiVwFtaAieB4KeB0mGhudccUY1lXWwi4G93vx5mXmhWVbXH+z1HrDlaDYK/bfeBnjyb/2oI7pdXv0YYBMKdz0v0dcxljqgAJwSfmcb0WhKxmNTXpQnB6ekHNXguJ82trTJ8fpwQvKN/SOqx7dTlguhsY7a2Zdph3EuSy2aoNJ95Pilf//lzeTn9Qkr5HCI4vc44N6Gq2z0hOR3y8zqlNXkiwNAQHJMRPekOlc3XcJC5CGYigtdwqrc4SZaC9T8FwPWClPU+oBI2s9re4OUX46encrcj9yKRvn/UbaKCcarftCeoszzkB8Gdc9CAs9zdXe3NJ6BNxBKSSqYlHktIDAAc1h2xmLR1dcnoxAXpGRqW5s4uSdc3KACOzy0gFKxQr1y5VUOHkG3ldaXreXoLglNhWMgrP1bLLoZ2Dvp3jwGB+RD3A83m4MKrH68EWd3p+50jaDDhNVjxOm811+M1kPIbXLnLwDm3c+fo4nWu0YTgji97+XOVKfPy1CYPJ6ii+3f3IM9dF25I7XctZts0v6MXPHRZmwoQs/y5AG0ri1VgMABCjA2OvZ9K2d7Fal+Cao+0GjgqyPzagUwu5eT+nMjLnZRkIk2St5TgqncoKQjeVZTLQ4DgSULwOrcdSiUIbtkghLx1jcMsOxTVVZWNBTTADnwe64CYupaNL5gQXPetLFtrV5btwcw2AbsCbEVVfuWwbkCmAGAPjw7pV4w8dnV1C+wdoEwuFPL8G4sOGxsbhHxaodze1m55TquGZ/fhEUDwAn2roXb97ttvCQl/85v3CYkBlLd3dhiDADYho6OjTH/h5YJsbCo4Dl9weF0DPn788UcyMjxMD3Uoux89eiSzs7O0RgFYxLnQFgDCEXzy+o3rBNMAzYDpU1PTDKx48eIl5uPx40dSKkXk0uXLMjQ0RE9vQHJASai0cc0d7R1U5kKFDdsLlMXDn36SnZ1tvgeFL/KM34eGhqWzo1PqGxpos4eygKL4YH+f11LIF7hYgGuHPReU5sgzhBoAnlhQQHtGmeN9+J2jNHG92OWkdmzpXTgOBK++LZ7uG/o+Z59SQV7kbZ2vty84C3emRzjbrhX09lifVHY3Ob6iOI4jAgb1zMoBFNlZFXQS7QEKfb1Q49jClC8cKkvvoiwtLcv9H+5zYQXBQNE2sViBssciBXYZTEyM83e0DwQ9vXv3juzt7nL3AeA2gsIr65xZtovPPv2Uqvz79x/Y6XZ2dcq5sXPM48+PfpaN9Q0Fwfv65Np1BcExNgma65y0Jk8HwUVyRZHDXMnlCe4NwVUetVzICIyZX5bGfC0wplmHNQh+0hZd+16tBGol8DaXAJ/TLjtDJbZS4yDzFWbu5J7HneTvSvO2k6TnNbf0mvN6zV3N7/rNYb3KyD2Xs/42IXilYdrb3GT+svJmTsJ1pWGia3oVuq/YPQCs1HC8G0eJXn27W5sy++K53Pv6K1lefEmVazIR59ZGDDo4PsNkMJ+XtvYOOX/lqvSOjEpzR5ek6htcw3xHRWUH6LEno4DueYLwmRfP5O4f/kNmX0xKIXMkpQKCvlS3PfSsW8AvC8F1YMw3DcHdpf5rh+BK+U1bopieZDlgGdPJmJ7cHpdxHWuSdtM3oKg3BNcB5SwKZKdk+l4CFLF3UJ9ak1ttKG8tOZVDcBtgI32oQqFMrJdkPEn1VwwWKcmkdPb2ysSVawx0m2polJgVRNORk5++XbwuWP260vXtX+zgXgVlHWR5gDs1Y8JaDV2df02gHASk/fr4Su8HAecw53cPTE4CwbUCW+XHHTBUN2Hvm8gN2J00DDWltRtDqwF1EDkFnyyLDxfoNiG4/h4WtZi+YVnhIUIrC4znpeg268TvcxNq43it4EZpmANg/b45MMYxGoIruwFHqYyxQhoQHEpY61rQL2AhD2ltH+RkZnlHHr88knszRZnbSkom0iyFSIqgUy23laS1oVgGwUcsJXjCfDa/VgjuLAIaXWCgQZR7UYLlWbS0wNbkAtAUvRjKCp8BCB4eHcn+wQHV2EgDMI4QNhbje5iAICYKfI4BjwGTp6amWKYTExOE5I8fP+ZxoyMjLH8zACNUyu0d7dxBB5UyfgCAEasB7Q1AFwD4xdSU/OmPf+TvN2/eZB4QfPIok5FkMkHIDTsUbQ8B8IjrgJJ6eWVFWlqa5cMPPiCERNMHBJ98+pTQEnlG0FHAR70zAJBycGhQWlta+ZyDHzdsS9Dexicm+ISBnQqeDxcvX2a68ASHAn1mdoYBKpEXWKSMnRuTpsYmKnu1lziCGiJ+DBTqUHcjAGd//4A0N7fYFiSoI4gBAEu5o4aLiFAmO+Ne5IN9rLHAoRcSTNuasgCS6uEY2GbOevyo0zsJBNfPbmsd3OocVZ+grI9KykebYUrUAj0DqHI3gZooa6sRtCm9yAZbmIaGen4fbQY7ArTFDr6HYNho11hkgaofdcWxj+5DrIvS+UAb+eMf/sT2BUU/FiA2N7copoESHG3q+rVr9IqH4ntmekr+9Ce066zcvg27nl4p5ItcdHn8+Gcqxj/7T58Rwv/08CdZWXnF60Xgy4H+Ad6jk5PP6EUPn3csxly7fkMpwV15PMv6RNtS14z2ib5C5CgLC0O0K5S7I79HjBi77tmPnwSCs8dSnuAlKzBmfsWC4DowZq4WGDMe5+Ii2iz6SPzuHpucZTuopVUrgVoJ1ErglygBPX8w5wF4hpoQvBL81nmsxAXNeV3Q8X7nOk36QXPToPxVmru66ygg/xqC/7P19A5Bc36JVvArP4dZweYk2N3o/Bqv+/3A75VKsrO9JQtzswyI+fzxI1qVQA2EyVra8kzUEFwKBens7pFLt25L78iIpJtaJJ7EFmCrGbnlVsciW2HSruxXZqdeyBef/5vMPHsi+cMDBuI8rt15/Vj6TTQ5taaAATW2pkKNhoGzmu6dxcvvbj6euteyw+lh51lcw5tIQ0EpB4CrnRgqcJlA8ctJCqZAXv6uZo7La0AxJtMLVHe7lirQCkxXvknfIy4cq6Zc3miD72MFZkzMOHPGpDku8WSKW9yTyRQtUaCuqmtslO6+fhm/eEnau3skEk+6bFBU4mVWAyeooNcFq19Xuv6XqBZFoCK1X6bC0/iiF+R2P8jNfjosoC5rbS7fca9+X6frlx9z8OEG0Pozr++qfDgLNeo86r3jeXTum+NKbseWwguAq3R55/kruHHvWupAlYZ1Prt83PnS95/j83s88Jx5H6nfTQW2Vz3wXrGC2uiyM2E3BrX4XANJL2W39joG7DbrU/sZew1EbX9jI06APv/WXkamlrbl0bwJwZukgMCY1vKzguBQghfkiqUE1xAcZh5mjdqBMd2e4KGU4Dol84mkA2PiPffn6m/d/5SbUDnvm4sCBIcF9NkKegP4wUIDr3RdHT8DEAS0ZSC+7W0C6ZbWVjk3NkZ1LBTKB4eHhLuoo76+Xnpi/3D/PtP86MOPOFb64YcfCMwvXLhAKAMIDtCIwKGoPwDwpib8NDPoZTMU0illQwMADND95PFj+Z+//72sr63RqxvHA3ADMgIgA1oDOANkA47j/IDKOC+U2Tju1s2bBJn4HpS6UJfDZzuZgD+2SC6bJXyH1QraD4A2/JuHBgclk83K40ePWA7m5+2dnYTyUI7X1dULAgJD6Y5ywev/Z+89u9tIsnTdTYIE6L2XSEoquZKrkqlqP9NzZq1zf9f5PefO13vXuTPdPe1KKrky8o6UaCXRG9GDuOvZEZEIJDIBkCJVUlWiW0USSGRGRkZGRjz7jXdjY0H5OB/qfGODBJ+rOnHjGJTT+W/zfcaV7t5094npv60COghahXpff4gZGicVA/Di/mcfj6s9fyWs2Hajq6iAWrBzG6QOgH7oqARutresBzcktqpKgyguoEJ74DrS3rjmrBzg+nMtaIsdHe0Kjmn/BDWwvSGAQbsh0ANMZ9uenh65eOmSDPQPSAYbxFRNwW1oVkywjxH585//rOKZq9euqZIboM3xueZdXZ1y4cIF6ezsUoA9MvJC/vbX/1Yg/vXXv5L+/gHZ2srK69fT8vDBPalvqJPf/+EPup+xsXENMBG8oX11dXUr+MdKhXISiDl58pRcvHhJ/eHtcp49X6dKvlAJBA/Yt82FpFxcFfPvA8GzUk264t0lado2ELwxezgQPG5+GFc/+x1n7fU4pa5PogSvpPUm2yQ1kNTAp1YDpSC4MgjPgqSSPvV9YHXUsQ5yf3FzVP+47vrFzTv9uXLU98LfD/2dQPCP8QbxL3Y4QWZUectB7nKfM2KbnXkrTx7cVwj+ZnJCrUpQ4ujERVVl1TqqY6k/i4R7BgbkwtVr0js0LKlMvfoGF0JwfwLiJrmFk1r2Nf5yRL7525/VG3xjZUl2NjfsVNz/ThQEPxhQ/FNe/2IInlfPH0S5XK2FUUJhzUUBcJ2WHhiMP4hz+WD7sPYIQHCWvQMLHATXwA0Q3ILwaAjut1XvdwcE7U/ziXmg5cF48ZUyc2ODfYJPIyC42VH0PcHk21zNKqlNZ6SxuVUamlqkoalZMnX1qlpMZ+qkvqlROjq75cjgkDS1tEpOoXxxKCWB4Pay2fo218YlFfR+2mtb6iEeBZrdg3yvIDwOWvv3Trl9xn1eagCS379pK3nwbOBzXqnpYHMhBC83EHJlyv/kzjMqRQfbAzjufPsDWO4ZMEdGBaPeNMpq988XGjolpLktjVrZ/fPhgHtus52xcjCwm74EcMULIBQFwX2I68Chg+CVXOPgeoQfuyKysLKhEPzB2LrcGc3JuCrBm2UHJbiXFDmA4Eer5Strh1KHHUrIoqQYgov2GyYCUu4ZHQHBtbHQx5p+z9nVuPoGKGPhYOpOtI92iQ3pl3gfWE0dstqF/ppEfPwNDORaAIS5DgBl/LSnpiYV4AF1UcnyfYA1tiP8xHOa94CKKGSHjw0r4L1x44aOj/71X/9Vr+mtW7c0OSCJIOvq6+T19Gu1e+C7rCpCtUgZampq9dhDQ4MK/RhbGTuUTXn0+JH8v0DwuTlVmAPLsSnhOJrwsblZywBoBHZy7vh08/0nT5/odhcvXtRyA8mB2Q6GAvBpP4BPysv+qC9gPd87ceKENh0AJIDUtW9UwiQgPH3qlHT39Oh3+QzoyvednzRe3NpObQMshMF+UCwuPL+3p3whjCsXkN7bvve7tZ801Z2/gaSmLef7x7y6mzrkRd254J07PteV60Uy0+WlZYXCLrDAdeA605YYr5AolWDO5OSkwmgOyzaNDQ1GgX9kQK8ZnvO09yAxaG1aNjc3tD0R/Ll29Zr6uLe0tkhdps4MPOytDIynvC+ev5D/+tN/6fv/49//h/p/Y9uD5Q73EG0LCM5xaf+joy/kH//4h96Pv/nNb6W/b0A2NowH/oMHP0pdfUb+8Ic/SEdnl7x9+0aTs965fUf31T8woGUlUSYQHCuUz06elIsXv/iAEJx+HCV4rkgJ7iB4oAS3zzyu/1akHUqDbGnQkZlU9POnShIIXuoeTCD4fnuo5HtJDSQ18DHXQDkIHp6LlTuXg4TW/vjFHXc/+w+D6/ActdRxwnOgcscvU04Hwf+j3GylXD0nnx9wDbhG4ibT/mQ7fKhykLvs57mcTE9Oyp1b36on+OrSomS3N63HooGAYAesUEjFhXKk7+igXPjqa+k5OiSSqjUTXztSDg/rovRe2sglJ9MTY3L7xj8Vgi/NvJXNtXcVKMHNpCL/+lSbb5VkVQme9ZTgB9uQfMTtailfW3EA3NXvp1qv71GHYQju2aFo/iVhSXJWAY2DcEEtOdBtproGjtnfzTY+lTKwxyzxDoUrgD+6eXT9G6DtLFEqsw7K2QRhLW0dcvTYcenuG5Cm1napb2hSFTjLpWvSterviSqwRlWDhUvJXTGjPUwrr/P9KonKHeGw9ht3XJN01FMke+rk4DvOYsOL3rsHfBwA9wcA4X4/PHioBE5Xuk3UscKDkbh9FdaR6Vf8505euW3uDf1/gR93aW/ugrriaWRXVAT3mK88192HnkJe0rgwPCu+vgaAG9WFAd1AJn66hHJ8znPRKVz5LAy7AZ48v516g+MweQdMqRWHvb9dvYdzf/hjgPBArqKBcAwEf4ESPAKC5+2VctLWYJXgHgRXT/BQtRZCcGsTUKE9gVn1xHW3vaNTAmP5QMCRoHsVCm7GFqLqZyw98OJ23tYoj1WBXF+n26++W1UQSJ3zPnUM3AOeo6rmBVgDCKOMRbF8//49hdr4WmMJYtTbO7oN6mnU1SjGAYgKwYcNBL9+47pezz/+8Y/FELyuTtW2QHAgJjYqAEv2C4DEdgJbCFStqG0pp7FDeSF///vfFXR+9dU1aW9vUyAOyGYb493cqGUBdrI/1Lt8hlKWY6DYpl5evnwpW9vbCig5F7Z1yRD5G2sVXpSR9kR9sX/2TZntxdFAMPvDmsK1aS6Va+/mGpoAT7FtX0QjDOeOKdexR36eTxAZteJkX7t8zy/lk6iaZ30QzLL9iOtLXEJbrgfXnGtL/XPtSLLq2xhh00NwBqub8bExWVpaKug3uLZnPz8rjQ2N2s5pcyj/8e1mhUBnR4e2l0xdRq8PbQ8Izv1x/vx56enp1Ws2w/v3ftQ2QvDlGAnvjwyYxKXulRPNf0HbeP7sufzpT3/S4M7//J//l/T0dKtHvUm+aiD4+QvntY2RMPPlq1H1uufcfvPr30hPb58m16QNP3hwTyE4SnBWMLx9OyOvXr1UeyHKdv78Bb2/ULCTDJVVByR1JdjDfrQvLCmz3/+FzSvBDwqC78q6OE9wZlPRASG1Q7FK8EarBG/6hSrB/eeku5IJBN9/m06+mdRAUgOfRg24MYSzQ+G5HTf2j+on/fnbXmFx3Pbl5h5xnxfMB715cXhuU+7v8Lx5r+cV2n8CwT/WW8EHEi7JTz7ZT2Gpy0LumAEi39ObLJuVibFXcvObf2pCzJ2tDVW7ogRn8qYZ49lue0dqU9XSUN8g/UPDcvbyVensPyK7gWLUTHgqgeAGk+TkzespuffdbRl58lhmJsdlbXkppASP2qM3KtdfP1VYe/gQPKr2Eggef9fnwZOzRDHwywSjDLzLAcGtHYpr7KoGtg3fqaeLjU9szVtlWE6V4PkEWH5TLgnBQ1GlinR11SldrdHd1y9nL34h/YPD0tjcJnX1jVKbrlVPUCa0TpXulON+TSUQPNTvAkitujforz0QbtpEoUWI/wAuB5TjHvZR34s7TtQgKGqQEv5+uYFM3D7M+eUheNE5WADuylUIwsMWJ76q3OxXyxnsPwJ2FzRYghT5N3TdhZHtm1LaG9YMHvPHBtQQZDJJaIDdxnfXgWsH/xwAd9YOLmkN+3U2Ju47TlXr1Jdxya7DA0UtsoXl4UFu3HM/OONSEHzcKsEXjBJcPcGDijl8CK4euzsmqSEDe/pWFNLU987WlsLBjfU1rUcUqVzz5ZVlhYBAQQAaE4NMOq2gDUCL0hrV9Pj4uH4f0Az8BooDlQF6eFPrPptb1Mt4cWlRrl+/rlD95GcnFRhyHECfu1YEBglIBhD82DFN8BcJwbesEhwIPjWtQJ1zBNpwfOclDvD8zW9+o0BdVwbkRBXuAMybN29qGX/7299KZ2e7gkvOG0UtZeK7/A5AdKp12gK/c85ATPY5MT6uzR0LE+qGOnGqY5esk/1xXrQtkxSxNkgqGax0qLbKft98uyBG64IZFT2JYsHfXsfioeLs9etltzcA1CZFtX2EJsO2HtwEw9Wj264IIZgBfN7SZJM76o/tLNQ0gfLOjib85Bq5egcYL8wv6Di7v69fWpqbg0AC+5qfX5CR0RFdVUAb0ICK9alfXlnRIMkXX3ypXvDcFwRCsPXh+p4/d17bONCYNkhbpM08efxE28Pvfv87GRoa0lg73+E+IMEqVii8z8qA9o72fHdiAzWUeXRkVL799ltdiYASnAAS9x33GistOMdz584JXvgEcSYmx+X5s2faxr6+9pV0dnXJyvKqHhcInqmvk9/9/vfS1tYq4+MTujphbm5Wmpqa5dKlS3r/4AnOOdLWWZlw9uzn+tP0g5W2vbKXvWCDshA8V2Xzs9hgni2K+V6UEnyfEDxLYsxJtUeploP1BC/7HAlV2X7FBns9TjDL84LF7r0Egu+tHSdbJzWQ1MCnVwMOgvuJMctB6PBZlpvL7XX7cscvNTeMmt/4c2K/LHFwO25eHLefMvtPIPjHelsEUMVO1H1v8KiLWmqAUeozBup4RI6/eim3r19XZbbsZlWdVV1jJv7qC4hvNZ6Y6bR0dndJ/9AxOXb2nLR298guCWKAEwFdjYbh/pzcDFlzMocNy6P7MvrkkUy8eC7LC3MWcZS6MmHofdgQPKxlj9O27701qRJ8Z1cV4fgtmvHe4Qzoi0sXUiAXDv8/4eDC3q+Df09psEl9hR3ExErbQHAFxTaAk28FDm6H9N5esyz4JLgR7ATa7tHeEiXbf1RLj4sAO6Ul+03V1mry2oGhY/LF1a8Ugtdk6iWlvt/mfJ2Q3cGFuLvqfWH4fidR5a7qYe037rhOpQq8cwFK36s6r3guhER7gd/a1kJR86hBQHgb973w9ysZoJQbqESVP398A6nVt7vAmiQPmQMv5wBGmzvKKTqLY7au/oK71NwxkQ3U9aF5cw8NXDkPb7XFN1BbYVbg2Q2ENfZfCrWxK8liU2AU3+59X9ntYLcD2mFlt38Mv3/he8WKWbNF1LP6oCG42qHsA4KXtUMhYdxulY4FopWZ+R4TSLi2Zny2gYbAQdSjtB08uhfm5xToAblPnjypbYlkfC4Ro1HkoxY3llJt7W1y/PgJ7aOBccAykvABxYF2wHDAYHdXl8I9EvbxN9v++S9/0f0eOzasoBpgzvUG5AHA2ScAE1sVkv5hk4IiFWjIqjhVgqetHUoAwevV7xjoXV2d0qSWwEgU5K9evVLYfu3aNVWjkziSawzgnJicUG9x2sfXX38tnZ0dsri4YJJaOhuTllaFq3Pzc1p//ooE4GZ7u1F0Y6FBe+I9/nbBG9f+nMUO9ajPCBvsKWqDESIKG8e1j6y9QvByPfn+Pi8LxaNE6d6hfD9uDQLnDLimHQG81fYlVaPglyAZFiKaMNV6vnNN8ZOn7XGduV7UObXDdii+m5oa1b4GGEybAxqj3ubvs2fPSk93t4XsOdnJZrV9AptXV1a1raDWp39aWFyUZ0+faulPnT6tEHxjfUNBOUET2jErAvoH+vXa036wHuFYAHXa9rWvrqk3N20POH7z5rdadk2WeuSonD5zWro6u4LhKNtxL7EPth97NSZNzU3yq1/9SgMz/P125q2sLK9Ic0uznD1zVtsm9y0WJ5QBZTpQm8DV4uKSBmoePHwgWOn85re/1SDVwwcP9TwayVHS0y3Dw8f0PAkQ8T7Xoa2tXYaGh81qhkNSgXPMjwmCN1sleFUugeAJBN9fH5l8K6mBpAY+nRoIQ3B/VWnUXKESDlguGLnX+Wm4NuO+HzVHjZvzRL0fNQ+O22fc9/2y2nImEPxjvh38C+wguD95LheR8SfececJAH+3uqoK8O9v35TXkxNSlWPJhUhVqkoH3JnajFTt7sr2+pr6Cw4cHZSB4WPSd/wzaWzr0EmvIocYCB6HkAEMiwvz8mrkmdqhPH9wTxZm3paB4JEY8JAv4weA4JoY833dlvdaDeUguE4D9rrTT3p7Bwgc8FZhj4PhCsY9H2LnCa3XrRCEaydcEoJ7KlVvu/wViQ6ElILgRZPBXN7OJNPQIG2dXTJ0/KRcuHxVegaOilTXiFSzJNdd5WiYH76gCQTP5+JKWSiiINRP1ugUz0EyxspBeLlIt3vA+4HSOLjtP0NKAfDwoCE8UAofq3igYzy6A3973yYm9HvpDqI4wAiIKPTldikLbLDV2Q5ZH2oHjfHXdQEttjRK7SqzuslamVAWkhLyvoHgtZoDg/MzENzAQefl7cC5fw3cMzmqzkqda7nBqPtuXHCn7PdjlOAFENx6gucTY5qOK/AEP1It1z5LS5AYs5Qn+B4gOEAZlStWHCurywqbBwePaj3PvH0jrwFtExMKna9cuaJeyT/8+INCOMAc0JDr+e7dqszOzSnUQxELZJyefq0AGohuPLk3dVv8ww1vXEAAACAASURBVLEfYX8oZLlF8b/+05/+rNudPPmZQkZezi6E9gBoBqYDNuvq6hVG8vutmzcVzv/6179W25R79+7pcwCbCYAotg6UD7UwbQjoDgwFfjY3Ncnn586pp7HaY5BEb2dboejz58+1/QFFCQwAsx1QrbUJNim8e59xA/sAIJLomLJg66IEj4BLcPMUNwjfSqQcSyySHgRvFESzfrrnv30OO3DpAiQEeXXBFYET62mttjCWelM/xns/o9YvbEd9c41JorqBDze+3ajlM8ZGhu2A2usb66qwr6+rk77ePg1OEMiYm5/X7/FqqK9XkA4I5rp/cekLbR/Tr19rGwUcK7S+9IX09fXp9WI/JCl9/uK5JqDkWNh/AK0Zk9Nenz59qtvh322CN1sanJmfm9MyXr5yWQYGBrQtoQIHUgPCgeS0q6vXrurxCIKgyL5166buF4sVVg+wMoL7ge87JfvM7Iwel3JzX7AfEsFSpsAOZXVFy3Pm9JkAgmNTxNyht6dHE74SmKFMKL65BwksXPriC12R9vTJU63X3p5e6eruUosU+kDuDfoNIHhDY6OqydnPxw7BN7ZzMjG3KT+OrsjE4v6V4M3ZKcnkFiWB4MZWjP6U609b4/dSQOSn65SSIyc1kNRAUgP7q4G9QPBKAHh4nhdVqo8Rgkf17eF5cvhcys3HEgi+vzb5Qb/lX2QfgsddXN73VWOVQPL1tTVZmJuTsdEX8uCH7+XN1ITs7GzpfoAFDPqbGholBRRYX9cBx7HPTkr/8DHpGDgq9c0tXvK8QoBhEJzvi1ysEF9dWVLwPvr0kdy/e0tmpqfQlZfRQn9oMHs4ENyoE1GCG09wlLv+mR3+We5XcX74JfugN5p3MO4ZBZqqYnX53fwEeHl1uLtaAQBXmpxv41q7MWpVc8i4eiy8Lg6mqzpNn2K2wGEIUbRHs+FuVZW0tLXJ0eHjMvzZKTl26oy0dXYT5QrutOiSFL5bRkjn3bNxeys8r8NSbh/Wfv026QIjTMYAZigEfVAcbBthhxI3yIh6v9KHf9SAIFyecoMbV+ZS5QjnqHCDKpMYNJ/40l/NEuzPthANGWkTyf80x/bbR74NOQiuyZnZRJea5wIVsAJtp+y2NiYcEzCDyhawwkuhtgVeXDenhEXxyfXMK8RTNqGnB9kjPOyiBpRlwXSM2rvS/s5v22WPVRKCb8id0V2bGLNF7VDyKQty0tqIJ/iunDtaLdeO18pQR0rqq8skxlQI7ifGLBqWml4vl1MANjE+IVPTUwrCGhsb5OLFS1KXSasf8NTkpLx581pVqdiCcK43v72pytxLX1yS7q5uBZXAuEePHipE++orlNOdamcC7APWzbydUUipAZCqKoWC165elaODR7V9oLT929/+pqD8i0uXAuUsn3FfAy+xZUAhC7wm6AW4Bm7jrcx+gdUcn30BZVDgAgdRugIVl5eXFH4DatgnMLC9o0P6+/rUxsUFVgCNWJM4j27O3SXzNLYaPIeqg+STtOdAGcRzS+8B48tdBLQLut78H5Fvh7rvyp72+T2VD+WHxh1Fz7NQw61wmEK7cp79KLIVXFsfftq2Jk1dX1e7jvX1DdnZ2bafmwSTujqA4IpVc9MO8bje2NzUNoRgpLm5RVcMNDQ0yru1dyogAZZzvUmIinXg8xcvtO2ifOb6EXAhueqTJ0/UW90pp1kRMDs/p/vuaO/Q4AkAWgNwO0Y5/uTpU/Xepu0Bu9kOqE/bJyBEe+N9gj9YBNHW5ubmFYJf8SA42wK6x8fGdSUC7Q47noGBft2Xs+Gh/bHyApse7hVsg3jRfjlfvnv79m1NgIkKnOAT5859QF2h1Oa8eR84jlc5KxYI3hCAAoLTrul7gej0A3j88/cA/vg1NXqvsT8CYJxffV299vtsn90xnqipGvKXkGS2Jp9SpdJOdA/bvY8SfJfA1q4IEHxyblN+OCAIXi07UuWSqnvnst9xT9nnSKi+PtRxSl2mBILvoREnmyY1kNTAJ1kD7wPB/X69UkBeag4YXuka3rZwfuyNMWOEYHHHKpo1VPD9UudaBoY7Jfj/XWie+Uk2l59foT8EBF9dXpbpyQkZfzkiI08fy+zbN7K9vamTCQbbJOppaWySmuqUZDc3dBniyc8/VzuU5q5uSTc0RkBw4/cdNPIAfugUuAB14Pu5ND+rx779z7/J9PgrD4L7069oQPJhrvrhQ/BdD4K7s65s8vk+NVDh7LLoEIdfsvc5q/1917RYFOCo6EwiPIvlChLYGTBu7cEN1ImA2aogt9VU2HrKhTkKAyE+SA/aRVFzRO1Xreq06lRNoHIN/sZqoKNTBo8dl/6jw9I9cEQammzwKhR4Kay7/UHwwjPIs7VwaGu/k6ly1/ew9lv4kDfQFFiGzQGwVaEzG1lgGqCcMiA8KlgZB7D9gUMYkIdBuP951P78wUGUpY7/Hf/3wPolNDjJQ+z4fsVBhQJzbuuLb+6jfBJKjukGgUHiPVe3FnhxpEDZjeJTld3GY5prwmRZIXiVVYJrokUAOGrwGuPz7xI6e4r1qDYW167i7Iji2uleoUN4PxUfrywEz3kQPG0T9DIUdErwXfm8YgiOcjUnO2qHYuzRil/mPcoP1BsZGVX4Nj09qffQxQsXVc2MAhwl9+zMjHR2dcrvf/d77XP/+c9v9B77/e9/r4AOeAh4/u7uXR2rGPuQTllYXFA4DvDDjxhVKUkzSf7L59iZAKCBcQA64LqDf9093Qq0AW8NjQ0KToF7+m9mNki4qf7dr8ZUWUxZ+A5AD5EAUBwIiN0L8BE7E2dl0tTYKB0dndLW2qrgNZ1Ja3/h2rlT3FJP2natH7epuXh4bWNKMU0u/Ly2+ymCz97XXaDJqasDWyYbBI6QKbgyFEDwIt4d3TdEPUNNtwDY5l9Wk5M6D3lK6jzbqSdeKOmB3EBpgCk2JdzjqK65z3nv3eo7BbW0HdcnbG9t6/U68dkJ9aBG9U/7IREjAQn2DwTm+gJeUUm7JKeA54UFC50vX9HnAbB7+vW0Xv+WlmY5dfKkHu/unbvafr/66itVMpO4lLLS9ml3KKQVcleJJjQFJj9+/FghuK5U+Oyk3g+AdrV4yuW0vLQ/7IS4pwDIURAcoE7yy5evXmnCSYK2BGvw1MaOCHU4QSMCisD4ocEhaWtvV4U7L74/Ozerqu3vv/9ey43ynXojcSz3CeWljigH8Bpveu4xgDb1BQRvb2tTiyPqgSAF9cK9x/gFME9dc69wbtQlf7vnjen3bE4I5wNOPex3GFtuIFGJHYq/ArbKjnD02ogUQPB5C8EXjBJ8W7DUyYsQwkUpSoyZnRajBI/3BN/vuGevz6MPdZxSlyeB4BU03mSTpAaSGvika+AgIHi5/j0OEofnpZQlPOc0093CB3Cl+/PnslH7Cb8XNU922xwABP/fFoIf4mjik26KP13hffjAADUMIOIaT7iB+WcQTKJF1I7k5YvnMjn2Ut5OT8jK0qKqUBi4ok7G85LlnLVV1ZLd3pKurm45e+kLTYxZ19wqqXSdlcuGbgSd7dqjGjJk/84Fg1ZgWXZ7WzbX12Tk6SP525/+j4yPPNehIWrwwonRz69tugneDp7gPwkEL92uwzX+8aDv/ZWsuPw+DLCWPqgdAeEWgvvoQbdQAG4BOQ+FSD13Hvf6nwfHd+ajkesdfL+BwnCI26u7L8zfxp6lpjatS/Xr6hvsvzrJ1NVLfUODNDQ1qRK8vatHmtvapb6pRWrSGeNs7ruyBLPJcE2VvvLFdybbmwlrQb8T/juoh4PtX/c7SStXCn+/GiwhSJhJqyoQC4Kih3QFViilBhVhqO336WHAXWrA4J4Z7qe/rTtGHFgtBc/z3/VrrhQAN8pvN5gy95h5LjgVJyswnErb2YwAv4Cc2JQ4KKKPE+sHTdAKMMRPEInbPwDReZPr4yi3a2za1SbF+paHIV0JT4ioOopqa+UGneXa2YF9XhKCb8qdUQfBTWJMi6j13sUOZcgqwa+eMEpwPMFrve6J3QMogY3b27uyuY2PsYHgzg/fHwa4/sBA8Hl58WJEvYUBzIwz8C8m6P5udVkWFxb0fewYfvPrX+u1cxD8D3/4g4K/tfV1mZyckHs/3tNrf/nKFU3ajVqVhJe8gGx4FPM58BmwBnQzCSRPanLOBw8eyBxlqK1V7+50JiPtbe0ycGRAASXbLy0uKRgFhgL0XHJC9qsw24I94B+KYhTfAG28z4GMtFVU2ihiAalsr20ZKxTbBt2ER9uUOpm4RLB2E69t7usJWNQeIu5VC54JGihwBjzb+4Z7TK2BSJQe5RPuvusHf0P2Oa5th6F3HATXhFA72zZR6ob+3Nre0t1Qh9Q315LiEHDAMmNiYlyWl1e0jI2NTdLd3aOQGHALqF17t6afoWQGjBNIQZ1P+0FBDUhmP6xQoA86MnBEtzdge81YBGYyUl/fIFubm9ouCH58eflL/Qw7D6AyILurq1MuXLigYPfGjRta/nOfn9PnBgkguda0ZdTirDCgLRlAbJXgT57If/3Xf+n3fvX1rzRhZcYmdzWgOK0qcM6D1Q9v3ryV+Xlrh3I5b4dCuzV+9C/lzp27CquxG6lvqLe+5js65idI9PnZz9UmhXM0q2hyCuGB9tTV1OSU1n//wICqwDln+louO9txDM4B7332A6injNybXLN8P01QY1fvQV6ai6HaWK/wAoybe4B+Pf9yiZF1lPERQHA3zyGPkr5CEJx+cdJBcOxQcnuF4K+lqQCCFyrB33e8s9fn1X6Pt9fjlHoOJhD8wEYJyY6SGkhq4COtgSgIHtePloPP4VMsBa/jgHPU3DE894z6271XCawutU3csaLm0e58y0B6pwQHgtundxkjio+0rfysi8VF9EGGS8QVd5H9yoierJjLzcRsbuaNPH5wX6bGX8nK0rwCaW481HQk5mH4mWbpuCa+zElPX5+c//KK9JJYr65BqmuMkqngmPlZnW1WbpZn/jSsDYRnlrTvZrdl9OkT+cv/9//Iy+dPpDq7o77kxROjnxcI/1QguAO5nxQEt0oh88NMpNTuwCa5MwGllE7ymHwZGFEt2ztbsrG2KtsWXAhWCbZx+xBcleCxENfUVCQAN00/5mWgtmHb5qcm6Kw24IGyomyrAkRwTzL5xO4BX2pdau8AOD/rdWm3g+ANjU1S14jysE6qUS1XE2oyZXHnl0+keRAQvPgUP3UleBiC04YABT4Ec7YgUX1zHLgODzjCg4A4EB1+8Ec97P3vRu2n3IMzbjDE+64+jF1JPiDjGpbCaG2/DpoZCA44BUL7Qd0AglsbE5Ta5nvkaWYJvFHd6/v4HVvYTflNQMIlmzSt2ZbG0UNvvYZRM0QNpsrVRVygIAwFDnKyX65MJT/fJwSnn3N2KCjBfQheUwTBDcTa2s4FEJx+NB6Cm2TAgMbnz18oLMTbGgCHch9IXFubUvDMZ+2trarwRgn8zTff6LGuXrumthHv1tZUyY1yHBiI/QKrAkjEBzREhcoLZSrQBNBI+wO8o0Y9c+aMQjlAOopxACcADsU4EBzlKqCU9/hsfm5ewSaWFg5iu4ANaljeU8sTtWkwK0NMF+ugttWxWp8tvR+D8ZAJBBW8vL5Z91TOtLso7BjaXUiU4I+mzP1nknOub2zIJv8UOJP4cVufjwQEULLT3xGs8F/6ffvPTdwCazANHJvnL6/d3K6CbOo0SB5ZXaWBRJTxWPBxHXmR7BFlP4AbgA3sxZaEuqC+ucZAZGoZuw+ANBDY2M/UK6QlKEFdE1RhP5yX+y52JqiteV5iuwMEZz+0PdoN1xNrEK7z2zdvBW9r9kVdkICUfRF0AQKfPHVS+zT+dgkcaXOXL1/WIM6tW7cCz232QXsC4p85c1oGBo6YRKx1xtuYwBKJN58/fyZ/+ct/C7aFJJQ8cvSofoe+kOZC+UiKSTnc+VNu45FvPMbZnwnIbCnYJ+iDBQn3GsFFrhf1Acjv6emR4SGTcFITZmubM/frs2fP5M3rN3rd6urrtMysaHD3AGMSzhsFPfczivne3h4NZFFf/rPRb8px/appX8w78n267bjNfcVt9YlB8EkLwbf2pAR/LU0709K865TgCQRPIPh7jQySLyc1kNTAJ1ADbixlnt9GnHrYELzc/KjUfDVuXhUFqePgdKXHd8fay/bh8lVVVf23iPyvqv/4jwSCf8z3gw8vnDd4VKMKn0O4cfiDTW6q3Z0dmZ4clx/u3lYIvr2xJrvZnQAysJxPsjnWkUtNFdYotdJ35Ih8/uUV6TkyKNXpOqlKmaWoZrAansPF0D47sFbbBPV2zcqrF8/lr3/6P/Ly2WPJbq5Lzvo1fszX5SDK5pR0KMF3rTWF09EexP79fQSws8Id70ttVuG+97KZc5UPLS0IgiT5VmbVx1btCehlIqdKURLepdM62W1qbDYWFppYp1Enypl6VjRUy+KiWRkxP/NWtjc39B5xCh9VgatCyWmwKzkLE8rJB3TySD2oXws/NLksAInJZ1DuGoUyqLwbmyh3g9TWZXQ5dXNrqwC3gd21tai2DBDnp7FCAZyT7A94XqvwW8GiwgjPtKToNi1sgcHHoQZUaUgqOJJhQWYCW0nV7XOb/SqVKj0c+zdL8UlGV1eQmCmsfi8Fpv0HchhW+w94f/WP36f7yu6C+7zE8rQwYNdrsUdFfgD36LsDqyDrVYwVhvXr1nqyCQGdZYGB4NauhCCO+nnnl/ez77w3t/E2dsXL14NtQy50bxPXuueQeRoFj6XIy/rRgOpKG91+ttsTBE978geU4Lsy3GPsUK4eTwdK8CgITrB8Gwju7FDoJcso6rFsAKotLixqH7Wxsa4+wwQzenu6tY1MT03pvXXt2jWF4ChpV1dWZfjYMbW4AMZxbO5DvIc7Oju07QE7ub4oXWkzgHIHwfkbtSyreQCU9fX4fm+qZ7N6Du/umlwo7r4G9mKlo1DS2MS54I1/X7o2q77crEiwKlZ32Qp9sm2A0wU8XZ8Yug/z/WtcT1v8vg2jVtBa8t9VRX+WQMa2QkzqnaCAgue1NdnYXNdnZ09PtwLnocFhfWb6RweAU3fGk5ufrCTcsasyqlXp79TyWGcsLC7K+MS4JnGk3gkiALRJetrT26PXl2sI0AUEc80IjAByNbhmc3f09PTKuXPn1I7j+++/k6XFRVX8t3e0K6Sm/XAt8XB/+fKV7o+yAdybW5pldWVFHj95qmD5d7/7nR732dOnqqpeWlrWaw8QJkCzsbmh7QjADNhlVSRgHqi8vLSkdh7Abo6hntaNjTI0NCxXr17VFQaPHj2W6ekp/Y6z/AA6X7p0UdXmAHDTTxpoTf0B1An+AJ+x52GfqNtdXVJn2KjwtwkAzOs1bG5ukrNnP5fubhMA4OWCOdx7JhiwoYEPro161atiu0mTd6pNj45HPPuiFyMK8Wnr1B1tAY90t6KH46A2n5qa1vOnjgD0lJny+f1zwSggop8yfXh+rFTwXXefEIj1gkgVNPo9b1LWEzxY4UqXF6cEF1WC//hyWSYWcrKea5C9QfBpheBNgR1KtCf4nk/OXZEKgmv+vvc6XggexXs8TqnzSSD4fq928r2kBpIa+FRqIAzBgxww3gnEwWR9hkb0uZVsX+57UfPIcD8ftU2pY8d9v1RZygFwvw5i5uL/ncvlEgj+sd8QPvD2E2TGNfK4xuRDcJL/bG2sywTLI2/ekOmJMZHcjkI+FB1GhVctORThm1tSm0qpCmhgcFBOf/GldPUfEUnVirBdoPwuGCrFV2ue/lk5R04mXo3Kjb//RUafPpb15UXZ2dw4ZFT2cVz1BIJXch3y0yFmZcaz21gDKXCIVHjXSk06LSnUo7WoC9PG67WeiWSTWoYAl4HJTOhRNtHe52Zn5MmjB2oPtDQ3pysjSELkibP3BMELALgFfMaL2JZfl5ibf+rnrR7Gtbbc5hzS6YzCeyaplDutELxJmltbtPyZTJ0qD1WB6VSYRZNDzsAo8dwrANEFRLo4BHPQEPwwATjntt9JWiUt0e3fQXDaExN9roH206ZTLtpVGHL7D+/w71Hb+u+5fr+SQGgl58R+otTMbv95xbeBT4UereYIpj7SRu2pcHxXlaFOLZ9PQmmS17EfLAo0aGMVh84TvPD88xDcVev7Xt9fBADXhmqvvtccF1Y2ZGR6SR6Mkxgz3g5FleAWgl+rAII7JXjWt0OJaHwOKgFZgeBAM0Al6l58wLk2RwZQbOdUoc39hQIW0PbwwQOFcPR5tCusRlDCYuEA9EMd60Af/WFXZ6c+H7B+oI11dnZp+1xaXtLASktzs7F8SJnADd7QLhdKEDy0/TSnQnsuzGlSBlMX9QPhUGihV0jRPRjUX+UQXPuGAoBYvgfgrADR1O3M7IzaXQBSSby5vrYuS8uAzyrp7OxQO45zn9sEjoFn8q4mj1xZWVUVubHS21EwbQKGKYXMfJ9nrB5n5q1MKmhe0kSUrBjhWqDaJtEj1wpwTEDjxx9/UMDrVyfH2Nra1hUBX375pf7+z3/+Q8/j/LnzMjQ8pBC8oaFe2xTq8KdPn8ns7IyqrOl7aHd4hD97/lyDzKw4IDj+/PlzefsGxfO6trPWttYgOSOfA8WBz/xjG9ox8JkXYJmEqJw/YJn6IogDXJ6YmJRXL1/K8xfPtd0D0/kcxTZWQDoGsCtqTPLgnPp4P3z4UKE8QR+aID7drPyiT6W+SGQJaKYuSfqJ3Qs2J4NHj+rYJr/UyynCjb0M+8PyBsBvxkb1Ok4yQRyvzeVyCs1NGdbVyoW66+zqUqvE4MLkcrYdLel+sZihDowFilH2Fw5AbAcVA8HzBQ/BcA+CazdXaTS+/K0QWUQT1EULlJOtbZENEgBn6QmwgHE2j6Uh+BR2KC9XZAJP8L1A8OySNG4DwBMI7l+cBILvozEnX0lqIKmBT6oG3geCx81z4kB0OaAc93ml+6sEgLu5bdRPd+HC5Sg3nytVbpTgCQT/BG6JMCTxl5H7jSV8KuGLn1cjVamX4buVZRkbeSF3b96QN1MTUpOqkhReqdgvsDS5Nq3ZXXbWNyVdW6OJcgaGhuTE+QvS3tMnUk3CMaBHlMY4AnWF5Xl2UsnInuP/cOuGjD59JAtvpmX93eonDMErG5Xn7VCM/zp2FNYkRi/lYcPCiFlJ6K3o89ironyvt1geupojGYGNAQZMppgA8g/wqJNBhcR1OtFUpTSf4Y/NJKyh3kzErOWJWqAAoVMmyGPsUPBnNZYNy0uLMjH2UsZGR+TV82eyOD8rVTnseSwAVMZZqAS3+nNTVg+T6APMvQkgTaUUvFNGwDagJl1XJw0NptzGwqRe0nX1kuH3+no9P6PoJpmfr/A2digkuHLnYgoQcc0MmQ3NFo01hXkVXlGn3C5Sbcc067wtTIXtfo/K4+hSxreq94Wk5dqrU4IDUoA7ra1tCiZM1Vuf6xAQ9+Fx2Ju7FCAPP/jj/i5XZu1P3IoDr/59kO4GXGzLM0ZtguxyefcZfwM1+Nx/8b7Z3r1vWg/7d88rd3c4JWfgzR1SxLo2GSccyxd/bz1kucFSJXX4SW1TEoKvWwheK5tVLeoJHhg4aWLMXRnuzhUoweurROKU4PuF4Kh7gdjcSyhkUaW2t7WqUhZ7B94/deq0wsz5hQVV3AIQ1T6ltlb9hvFd5j6ks1VLDmzcrLoVeAvc5tq7hHzAWV5qJ2UTT/JlVdloZ269uK1nvReCNSrkiEYQ2fOFG7C3EsYfCh00xMvbR5TvjxXr20Sloy9H1QYEyw/AKIAZ1fQU6uXVFQXhqOe/uPSlJkXk5RJ5zs3Py8joqMJgA8GzCtGpOwIKPd09aj/DdXj67KkmGQWUArMAuEBZICvPajypsaJpbmlRVTUQfHl5SZXFJE7lmLQVADnXHyU13//HP77Rz37961/L8ePHVOXvVqCwLYkfsQMB/tInAbOB5nhd05ZQlPMcRnVOG6NeFFQPDikIp79inJC3vanT81xaXlb4Tb9EwAXfbJKh0u7w+b567aqq0/lsZOSFJmIlEINVCb7Z5y+cVxuSIOjo2lcOO5h1bffszyX0pBwKrXn2tLRowIAAAir5HexrsjtBQlACCdr3e/vUVaC7u16QwljVFMwrQm2XIBV1wr3DWERX1dXl69ftXj3cNbEliV1tcD+4x0I3TkXjABPSKRynePsp38Tfq8t2QTsDwUVXvKz/zCD4e1XQPr5c7jlcyfiN+5r2R79PQIb2f1CigH2cUvKVpAaSGkhq4MBrwM27dDy1sxPky3Bzq6gDVgqJ/X44ChRH9dNR34kqS7l9l/uO+7zc8Uo9S8pBd/u8SCD4gbfaQ9hhFAQPg5NKbgYfggOZ58gW//yZ/Hj3tsy9fS2ZNKDNeA4D3BSC50R2NjalPlMn3b290j88JEOnz0hLZ7dIFcAjr4QwZSgGE8FxIyaFJiuayOybaXn843cy+uyxvB4b1QSdnmHDIdTqYe6yspF5AQRn/q3uMOqUHlOTh1nmqGt3eBC8sJUY6KBJt1LO6xq1tPmbCbmuTsDPm6RUdXWCfYnC5Eyd1FqldFNzo1V4A8HZBrBcpwNkhdy2RQFKgsmNVc25+2ljfU0WZmcUhD97+EDeTE/K5tqKJoVFpaVGIuFkX1YdGyT0c0pvlF1MBK2XdzWTRyxYVL1db84lUy/1jY0GggO/AfYKwk1iS7ZBJUf5CtNtxt1tEW3EwVlLWwKDlhiG6N93BSDcaw5+yzC2RvrY2nPgppIJj9lz4Wtv+LO4Tio9rvum/0DNQ3AgXKPneZpPZlcAwx1UC/30H/T+BK7cJDF8Nv65hMvpl9958vqw2yi4a0z78uxNHATnpw/PHez281K4+nBJK+MGH+59t7+9nqc7lwSCV/gcKAvBd2V8MS2bVSYxZnCXVeEJbiD4Oc8O5SAhOEBvbGxMwR1wkz4aMAcEJ6BEMsm3MzMBeMW2kai37gAAIABJREFUikkA/uGA0R1U4HUZXZ2G2pWgIvDbMGzTX5pgk817ENSFsXhwVg9Bm/Iff7azoZ80PsbGmiG4z3Rf0TA8f2XyD4kgxBjRaeWDpBVe05jN3L1LQkv+UV5n0aJQv8T3eB4Ch3+494PaoBh1fYfCX1Z0AMdZIYUdCDD7yuWr0t/Xr3s0iuwtTRp57/4DmV+YV9U0xwbGcs3wsjSKbeONfffuXVVLY9VhLDNaZWVlWW1F2N+pk6fl6OCgdHd1y/LKsvzww3dqhTI8PKSBbvaHmnxyYlKf7ySeXF/fkL///e8Kqv/4xz8qXCaAArinbhwER1EO+AbiEnzhdzys2ebYsWMK1fEhR/EMaAey4QnuPLJdMk5U03i/c54KlclhkxNZWiIx5JgeDx/vtvY2OX/+gtbn1uaW+tX/4x//UCCOrc/xE8fVzgT7lnAomr8NrM6qXRB1tLGBJU9O+2wguJZDYXQqn3heczSYBMBqZ7KnpuXuj8IvcUzU7ZykSzYcZ8dFPbi4u739oktg76NYIbh+qwQEr2yYvaezL362miBRAsHfqxoLvlzuuV/J2CyB4Ad3PZI9JTWQ1MDHWQOHBcEPClK7Oaxfe+XAddScOryfqIBmpXB/j/tPIPjH2fSLS+VDbze58d+LOo9wowlgNIP1xQUZHx2R0WdP5fnDh7K0wOTHJCYyCfdYqp5SJfju1rZaSAwMDUr/0LD0HTsuTW3tuhwwD8GLdKOxVRtMyYIRck49mF88fqBK8LEXT7U8eY9xqyosscfCj/Y27D/4NlBCuaIHy0NuneRk8X90YPbD+Ca76UW+NH4tlJ+WRH/P7cOdn6mHvI1BftaiCrR8b6WKZibfea9r4yMJHMZ3sr6hUcEwEBk1Ne00k67Ttqr+1051ZBNeoroGqjvbEXMvWPwLKLDAL3+mJrkeS7M319dl9s0bGX3+TG163kyPy9rKsqSqcqIJMd101S5dxsMb9TkTdGCNKroVwKNEb5QGEomRkNL6ohoPb7NEWC1Q9B+/mySC+r79mU9OFT3jK9XS/aCXvRK29eW9nOOmyIXbh7eySviCJdPmYu71zqtkwuO31cIWtv87t9Ljxj1QHSRuaWlWwNPY2KDtIuiTgWYe9I4raSWR7HJldW3Zh3+8R9/ivusmjZTbf5+/w8pufz8OnDtIHhd8LfUsKjfp3f9VTL5ZsgaiIPjqhoyqHcq63B4BgtfKZrVRgrvEuKx0MRB810DwExkZak/JQUBw7SOsbYJaYWSzJtEfdk42yalrowBK2g6KXsYjwF3AKgpb9sF2wD9UvCi6ta0rBbd9tBesDMYSts9ycLug/nwoF/cI95JVlm59XiaLmE5Ry6sLdOz4xpatXJAo3x/ksamrG4ID/KPeSF6pz0drN1T49DW9KvtCkT02Pi43blxXOw2g75EjA6piRmH94gWe3G/UGgUf7CuXr0hf/4ACUa6fqrinp+Te/fv6O993sJprzHd5LqLYxsLm229vqH0J8BpfaUDuwsKc3Lt3T9XG3d090tfbr0kg8fL+7rs7GhQ5deqUKrMB4ijOFYLX1cmFixcVWP/lL3/Rc/r3f/93OXXqpGkX1uoGKI1tCQEU2o1LAsnx7t37Ud69W9OyALvrMvUK2R8/fqKqcWA5anWnHgfQ93R3a1JIxiw6ltFVXzktx8zMjEJuoHdjU6MMDg4G9TExPiG3b99W2xjgt+7LeqAXticXibEJR1FY72xrkmAT6DHKbfMvZF9id+RA9N56yZhxhgo0ds14zg7qXDBpb/sPb11uxFBuLP1+Ry/37VglOPEA7CL3bIfie4Lb70cUokp2JJXblPSuZ4eyOy2Z3JKk5GA8wcuNK8rVTaXP9fc9TlQ5Eghe7uoknyc1kNTAp14Dbm7nEmP6nuBxYiPzeHbspfh5Xgow+/UVt49Sx3XHLnX88Jy6nGgqDqqH97PXv61Q5r+z2WziCf6p3Ch5dVNe5RPVoOMamQ/BZ9++kcf37sno0ycy9eqlrL1b1aWm6bq0Ar3AnxBguL0jLW1tMvzZZ9I3NCyd/UekvrnFaqG8zGUVIrBCiGiSYy4tzMv4yHMZffZInj28J/MzbxSCm1u4AtVV8Wz2J7yspQbu+UG/mzyRSCprleBGpWyB+CGfQaHyyD/Y3iF4XmjnLyU3y2zdUluXuJGElS5po7P5qE2jiiY5k034CPROZxSCk3AKOA4EBx4bv9ZaBSdqBYLay5uIutbiK1jN2XkK8KCezXs8M6rV2gfVz66sLC3J68kJmRx/Ja9Gn8vK4rykqkVSqjA0k0+j0k5JVneAP7lJYgnkNiC8UVXe+HcD70kAaOxXTELAwgSVNkls6JqH1d9hkFE8hSxsX0ZH5bVHZ9GiU/bC4FLhVc8rsPJOtq5wrlSOMnkP2mD/xY23ADwpryo3AT68GyBuYhZ+3z2AHfR23qnAFwAIfuDAIpPIzdR1Hg6oHC8YkBS3x+jz8yGY37+7ARHf8gOhbmDkng/OqsTBbt73IXh4Pz4Ej4q2VzrZrXS7w7uqyZ4jH4Pe7bkQQPANuT2aNRDc2qH4ENzYoZjEmNeA4B0pqcMOJWSeZIK4JFXMyeY2UJTgjw2Ox1wOBa9WQczvJnGvsaPy+4g4GBxAuND+nS1T+OkVMQ0IlKrBWMn6Wxf0Sr4INd/1hVTV8XJUL8ZfkBo5KLbtA3Ni/PNR2xoFrxnf8XKTH7cUlnoziWWxH3K2RDmFz8tLy6pgRinNqiUU2cDoVsCutWsqLK0HwcfG5Jsb36jtyNGjR9WqA79pbD5QSs/Nzaqqu7enTy6jBO/v12cl7xkIjhL8ngYhzp0/pwpv3gcIo37mmQf03tzckuvXv9FnLrYlAHMU23h1//DDD2r50dbaJl3dPTIwcCSA4KiQz58/b1XjK6q0BigD0C99cUmV4H/9699UlU4iyqGhQR3PclzaF57WrDxg/yawUq/qbIA6HuDA+aNHjyjkRw2+tLgkDx48VNjufK3ZF+eF3zhJVzWXSIYVFHZ0kSM57JYeC9U8yVRp1/hzUy8AdeoD+xWu38lTpzSYAJA3iSgrfYXb3GE/R+NHipWW+P22i7/H3m+/5b+dQPD4Oqr0eZ9A8PLtLNkiqYGkBpIaCNdApRA8ChRH9c+VAnDKsR8I7u+/3POh3P6j5qJRLaQSKO9/z5XR/kwg+Kd02/kXz4HFPUFwu46cIeX0xLjcvv6NjD59Ksvzs2r3wPJiku45H2KdqZDEbHdXOjq75MSZzxWCN3d1S6ahMVCO5c2FKx2Mh6ZiVTn1J387NaGJMe/fvSlvpyeND3OEFcJhXbODG+pHQ/A8dAyDcAT3TEhN4iKgAhPiuNp83ylQ3JRir1fPYFQDQgMsau0V1BqkNq2TUP4BhZtQdNc3apAF6w+AN4AYgEi7A24Dyt1KBAebjR0K0Ngkk9Q2j1WK+91T0LlzCH4G3gl5D2w3KHeQ0AUdAogpec/8mTevZfzViKwsLUhNqlpqAfC1xo+T8wF8r29tyuLSsnqJoijT8jmVlrNy0USzRsGF4tx03MVXwooRfU5S0Nz3AsHNFy1YCmbqgR6+xG1ko8hBCKpAt58vtVq0mGNYDOBogP70VfZmMx+WFx8+H0gp2E3RhnFe0eX6hcJcX9GtPQ6CA7yBFYAhFIPGn7ZO2tvbpLe3T21RgjMOTsSALK51GIDHHUfrzQZo+J5Ru4IejfUAnzkLE8rE77zvjsO2LsjCtm6A4EPzcD2FPcorGWiUq+vk84+gBiJimYUQ3CrBrR1KIQQ3iTFRgl87kZbB9oOD4K6Nu/632Fah/JO4oA/Id/am33HjHGsD4u6BuNBu2MQpuDfdQcLFKeik80GuuHUwpjj+6pt8WBIbDZ7329Y2hC1ZkWeCAtVBokUU0UBlIC//AOCqWgZui8jC4qLCZvXk3slqv8Bn2JZ8fu6cKpcLg3Sm3+ZcKQNK7u+++06mX0/pe6jz8akGPo+NvVKACzgeHBw2digeBCcp5vT0tNqZUNfAbuw9AMxAXyA6/ZKB4Jty/fp1PfZvf/tbtTjhM9TiP3z/nSyvrKgSHJ9rElsC5bFDoewkwOScOUe2x3ubcl65ckXHS7du3pK5uXlpa2sVVugwviAIQL/NOaHu5p/a6ezs6PmwX1Tm7Pf0mTMKtwm+b25syezsnAJt6ptAO9s3NzVpbhzGLBkbhMgHO1DVG69t11ezmgHPcGxmjN/6Ow0edHR2qtc9dYydm8nr8RH0GUkRCmqgEILnZHtb9u8JProiE4u/PCW4q9CDhOGJEjy5UZMaSGrg514DlUDwSsH2QUPlKPgcBePdNYqD4lEwvNKyunmv3w4qgeIeS00g+Kd0E/kNoyiRTcSJhBuSu6Fy2ayMvxyVG3/7q7x68Vy21t4p7K5Jk6gvrQn5AIx4bAKiUb929fTKqfMXpXdwWOpb26Q2XZc39Qh4UqUY1UzA8q+cbKytyvzbN6oE/+7bb+TN5HgBBA8mGod4wcpPvSs5uH9eheeYn4QX1hO2CUKm+VyVZHcZaG8L6vCPAYL7Cm/X5kyCxmoF0erT7YHeFNCbdqSJK7EuMWoso+gGgpvElUwosdhB4c2EshYllKHEIbAapGsrqg/tyKg5b/ZoVsSbUodBuD8ID+6FwDbCXFvTOVarGjy7va3e9K+nJ2V9jWRhLL2vUVCP1QkKdaxsZuZmZfr1G03kBgznu3qsoFyVzm7tdi6BYWxzy7eMwn7AJDRUhbpUqXUAQIR/LJd3gIjl74B4TWRYZbxbHVwNvD/FfV5l/U7zmnTDdJyzuC2zFYXnuZGBQwp5tnf0WqCEdwpHf2JEW+dFmwrDWlMevH4t0A2ul/Fg3csrDjJUMjlzEBwAzrJ8lJIAFmA4SnAguNmPrSd7T7s6z7ct6+/u+W+H7a18ZbdToFOXLqGfg+BOwe0rvp29SSVgu1zdxSlxy30v+fwjqYEDhODYoWQOSAlevnYKn8RhD/j8INeCZass57lJYkBVQldX6zMmje2UDZa6p4IL8ZlyhDuRcPZK27HZzfJ9RQxS92y29Dj2GaW2IVubejj6XaAq1hZ4PON7DTAGhHNuJDNU4NrcrApl4On8/JwCXIAs9zhqZQWoNTVqIYIXN77eq6vvdB/0Faij+/v6FDYPDQ3lg8beahUNZOd2ZW5+ThXRL1+90gSVFBTQjTUOgBsFN+VBuW0guLFD4TgKwV+/lodA8OoquXjhYgDBgdUOgl+8eFHLDwTnmfDl5S81oMj5AIn5PkB6aGhYWlpbtX+fnZmRJ08e6/MKhTl2KFiNUCeTk5PaB3/11Vdqt/Jy9KWC663tLT3XhsZ63b69vV0tnzj2ysqqqtqB085Kh8+6urvkxPET0t7RIdVVxjJqa3NbNjc2ZG19Xft2lOWqCmdcY/Mo+CFmF+zwWxX2KG/evtXyvp15q/7elAkLrUESbra2anDfrBgqf2ckW3zYGiiG4C4xJuPUPdqhJBD8wC5eAsEPrCqTHSU1kNTAR1oD5SB4pQDczT+jfoZPvRKI7O/Hn9v6+yq3H7dtHPCOguNRl6ncccJg3t9vVVVVAsE/0rYfWyzX6PcDwZmA7exsy9b6uoyNvpBb3/xTJl6+lNzOloI7DI+Bkahr1JeTSZmIpGtqpad/QM5cuiw9Rweltr5BQWDxhLB0bZaCKiTqXJh5rZ7g3928XgTBP8R12j8EjwbfxdA7Rn2q8LeaVFYKwTe3gODZImHpQddB8fmad4pKiVVIdUqtPlTB3dysyu6a2ppA4c0kFDsT59vNqgK2Ue9rawOSh+XWzxK1OH7YJL3E07VAHB2hko6gntwPQHAfbASAO2DKxfWuCjgLq/NA3NSw6SRNGs3tzU1NSIVXOHBCEwXyKUr0mhpVpT158kTBwfLyiirdIq9yQXKymJZmE1d6Emp7PQKcb8pnGwLvAlRUSZ+mnqs0URjLySnfu9VVVabj5QoY4oyMh+uGwnwUbdQ/Kj/AOBMLJulM3IEZLc3Nuh3fpX8gOMALtZuz7QkK5AUktG/SpKYp/S6QB9DN8nxU/ezbvTgedcZLV6KkbU4CVc47mLOu5cM7fXfXbA/sKihDiZvjINiCsR+oVeD9+eefq2UAcAVluLNDASYZWx0TSOGepm0BijgXp+pmP7xof/77foJKdzruO3p/eO1f272Fe+GBx0EA8IPua5L9/QQ1EAPBR9QTPG+HsmXtUPyepa0RJXjO2KEcrz1QO5S91kR0sMsEnOiXuI9IHLi8tKTKXaBwJp2Wvv4+aW1pDXyxg0G367SCjtRfdeX33qGewwVYPSW4+zUIvFolMGU2wS1zn2KPsTC/oH1Wa0uLrmzCMxpoiz3GIonANZGhCZJh1YFnNM9P4PbU1KQGWTlX4DSrT4DgQFrg9eq7VZuTggTLdbKwsCiPHj3UQPO//du/yWcnThjbGXsMl7jXQPCcrK+vKUgffflSvv/+e61PwDn9/8zMW+1za2sz2u9dvRIFwafl4cNHVgl+XoODgH1WR714/lwD41988YU+D25cv6G2JANHjAc3AUau2fjYmKrgz507p6B5bGxcz3l6alKbJsCcZx39KSCcegEi/+rrX8mRI0f0yQiQpx3gn03ZGcu2tbVbOxjzPAGA8xwkCat6atek9HP3HDVJUEWDFNS3C8JqEJdALTk7nHWPGy+EhCDuT+oNJfi7tXca8KAtcBzGS+SR0OTzNvi/1/si2f7wa+Anh+DZJWnYmZam7LQ0Z6fUE7y6jCd4nOIuXFuVBP+jarjS/R/U8aLKkEDww2/7yRGSGkhq4KetgSgIHgd1g/FtKJoe3j48X+TvqD69FFyO2mc5aF3q87j9VfKsqRSCh+C3mQUkEPynbeD7OboPwcMKwvD+ihpdTjTp3/LCvLwaeSE/3rktb6YnpEoT3uQUQjrVLhBrZ2tbUoC1TL30HR2Us19eke6BI1Jdm1b1yoFBcPwSV1dk9s2kQvAf79xUa5RPww7FTZTDqK3QziQGL9vEWBaCV6UUFpI0amfHmoTvI9lg6XZllG3ajvifWnMYYKk2JCkDpKsB1Eya1dbEWJqg6kbJHUDwtIXgTc06qcvU1etSYl1RYJXg7E/bYUHHHI0lHQOOK3/UoF1xtZ+AUK21jVFLWAnu79dXgod/d4BAwePuroHAeNcGPt4i6PSZIE/bZeSTExN63Zgwu/suzKDKduj7gOBOoYxKj0k1KjM8YJmko3oDcCs03tlRNbh6xy4v6bVVJWFtrQIIJntMzvl8+vW0nm+fS9hlVe3qmS4kpzNL+J1PbeBZZMEPKjmj+q7S/bFUn7pqbmxShSPBFOrWwKsNXQK/tb2t9WsCLcZvGyiugGZtXbelrIAVVTyurHxQCO4GCij48KZFEQkApw6BUijBFWqjeHcJWQmYaODRQHC1CLJ2JfztFN/OE5mfYdjtgp1RbaecUrtse9vPAyj5zqdTA1EQfGVDDARfl9ujuzK+VCvvB8HpD/AE363YE3yvFRgFwU2fnZWtzU1ZfbciK8vLsrS4qP0d9xv3owaq2trtcy1lDhvDuJ2Kl/6b/t63atEVM6h1xdzLJmiXU2DLdgQajVK4Tn8SRDT9VVq3oS+jXNh38H5fX68GH1F2z8zMyvT0a+0HCWCyfwAxcPfSpUvS2tqm54Xq+cnTJ7r/kydPytEjRxU0E4S9efOmwv+jg0c1iSN9LPt+9OiRQuB/+Zd/kePHj0utfbYrbLc2ZtQHT0pU6uzj1dgr+e7uXf2b5JIEE16/ob9d1arr7xuQKwrB857ggGf65IePHmo/R/9I2TinmbczMjIyIunaWvXu5tj379+XmdkZHXNQtwQ+CSBSRwRe8crmOty//0D3mwVop2uNB7d6m1dpwBlA3tjQIJcvX5Zjx45rUJL9E3RFUc521H9To0tMbc6b1Um8eJ6pNZkXTNSRSUHMOZ9dVduIN9wz+Uw9BXco+s2f3BsEnfX5mxMF7rQHBAHBOCGRgO+1S/ig26tgIosd2Qe0Q8llbWLMRYXgjRaC1yUQXK99AsE/6C2QHCypgaQGfqIa4Pnjj0vDXG+vENg/jUrBtJv/+j/jfo+bd8YdK678juuUq/a9nr+/3wSCl6vdj/BzH/g5CB6lCIxstLmcrC4ty/TkuIyNvJDnjx/JwtyMVFfhM2t8jAFYmXRGJwKoYIHhQM+BwWE58+Vl6eobkJwu3zRJBItnlvGVFoaYeRRaJavLizI9/lJGnz2WRz/eldnX0wEEd3s8CEVnqUtaqRLc6Y7DjKFwDuTsIoqdn4PjBBMqC8HV3zcnW1vYWBhLjf2pNULIvaDirIKUiZ+XqBG43dzcopNmAHZdA7C7SZddY/tBskf16w48u01iR5RRvh1K0CYtCAw6qPeY6JWrgyAw5HuDRyReDO8nDL8d+DBSb+PfTdU51bgD3CjgOSYTXBR6d+/clcnJCV26rvsIGpn5LdCph65DzIL6EjYfoRaWyylAAIB3d3fp8mrggybZIuCFKj2XU9DAS1XZy8vy5vVrfR+Ay72+tr6mwAbACxAHUrCk/MTx47qNtgnAtfW2JlBDAjCgBYo75QZWWU97qMvUGcidzSoIYZ9cmuamZgPpW9t0FQFL7HVp+8yMKiHZH/WqydxaWxXoAMJRi3NsysDy+jt37qjyvly7CN/rB9F/OAh+7NgxrS/UiYODg+pBq7BbIbgJKKntgVWDU5a4/trv06MGEFGDgaK+9D3ur4/wMZcU6RBqgN5jYWVDRi0Ev2MhuEuM6Z5UBJ9bG3NyrNcowa+eqBXsUKITY5qgmELwLTyRxUuMWekTNfpk49u4CUByvy0uLqhnNRYXBPhd8kL6DvpElNAu6abpp/S/ts9yIlyr/N01/RWA1amF6XPoi1jlxAvFNMfixTHoU4Hb9In9/X3af2F9QUCUfszYcbRpH/j48RP12D5x4oT2BSRqBKCzuoq+sa29TUH0/Xv39VJgK4LtEsCHPpLEkazkO3P6jELohsYGmZiYlD//6U/qvc17La0t2k+6ACOBOiDxQH+/TXZu1OZ+rggF92uruo/JqUlVprPqCQ9v9jU6OqKJKOmv8eu+cvlKMQR/81qhOx09ELxTE2Nuqc2J7q+2VhXejCUA9xwLuE5Qk2MYxXarKvepM9TTeIxzHY5oDoZ2u7LMPMvY7+PHj1WtjWIeJbh59mXUagXQratybI4SgrIO/BcFD71VWgUQ3D698y2mcLRrajFveeO3Yvek1oSnKMoteKfutSyazNuO0w7iwXQI/UWyS3u9dWwjkt1hDOXsUOhFKrVDycnk/Jb8+HJFJhZ2ZT3XKFuSzn8/oqKrLATP7C5Kffa1NO6gBJ9UJXjqAynBf+ogeqnxXQLBk7szqYGkBn4JNeAgeCA6syddDir7/Xfc7379vQ9MdvuJm7+WOo4ZQplBULiclTyD3qfcCQT/RO8gLroD36WUggUNS1cP52RhblZePH2sEHxq7JWsrixLTQ1KYNS/KVUooRhCNbq9samTodaODhkYOiYnz1+U9p5e2bW2CHnaF5LAxNRrHARncrK0MCfjo88Vgj97eE8WZt4oBC+4eQ75elU2Zc+7QNqpdDgtoFHV27IG4iFvomNvd93CWIAYpTTAzHiC4+O8q5OnikGfVUObZJI1eX9lXe5bYybAuvwXNapJPqmJK9PmXwMQvKVFEz4ykTSK7yYNgDCZB4IDzbVN2Um0GCmUB339M4tLE7b3i1iuDlw7V2/wiCSE7ohREFzL76xRnD2KV0QHIBW6kBUJFYoqA42SeXJqSu7cvq2qNPeQCkNw7dyVqgfpQ229FdZXcFjPlrawtkJ7Rp1eW6M2IwCZwaFB6WhvV6BNW8LrmyAWykDKC8RHIQiwx94FiGuSgG2qCpEkaiyrN8vhN+T4seNq9dHc0iz1BEGsshnwwz88VoHg7FctUqy9h1M0c3bGh3VFGwPqTAAHy9OpQ1ScSyTEnZlRMAIQ51qgSFev7b5ehSMAJgfB8af99ttvtb73+joI1uBDcAIEqE2BWoAyABcvIIdJDGvaSXgAUGmEu9z5lVOCl/t+8vkvpwZczxENwZslWwXktf1RLidqh9Kb08SYQPD4xJghCI6Ll1oBBYhwX2uZovp808+bM9neNkE4gDOe00tLi5qzobW5Rfr6+rU/bG01wVuz/bYqtOmP8n0+QcRaDSLy4nMAOCtlgLP0a/SPBO3Yhn50be2dwmtgNH0BfR4BOfpGAmOUEejLvui7gLodnR36N9CWF3ZKbPfs2TMN8BG8RB1On4c9yo0bN7RPZrsjR49qnzk/N6fBP1bMnD1zRuE4AcKxV2Pyn//5n+o3DQhG+W5ycZggHBAcFTj72CbBo6qj69SWSlf2kNTaJo0ce/VKFdrUa2tbq3x+9qwql0dejGg9441NGfH2JoEk40nqiDqdnZuTkdER3T9Qmv4QGM0qnzdvXuu4ktUzjDE0eLFk1O0EBxiTNDc3aX3S97MPngfUD69TJ0/qZ2almulPsZbBBoZgbG8PiTQ7paWFYEUmUB0E4193m0eoFiID0THD2fDb7ukdN1ErNyrWIbkbA/5yuqJP7kzN+PB9IfimheAuMWamNAQXlOBbkslaCJ6dMhB8N4HgOgavqdFVIfSx9M3c9wc1rvrkGmhS4KQGkhr42daA4xNuhaI70UoheDlIHN5fub/94x4EXOd4UX13pf15ufML15O/3wSCf2K3DTeDu4Dup+8NHnU6wQU35nby9vW03P/urtqhLM7OyNbmuk6YSBIkzsu3KiVCQrrtbalvqJfuvn7pHxqWoZOnpbmjUxUsAdytoA5LQUw3VQbOY4UCBH/57LEszs0UKcErOFRok71ir+hpTuFO8/sMpQYsgsGOjute86tq8/7VCm0DOZGQIJPB9o6F4OpFaRMaRp67LYq2CwVvxoYEgM1EtyZNklMGio0Ktxk0ojrL1DXbNWviAAAgAElEQVRoYsf6RrbLWMuTGp0YA8zV7xqv7tq8JQoAfb+Tvb1ft9LfiAMk4fLFQe9gTuwSUFrFve8R7pfAWVSYJc3mHjS+1ymZmp6WW7duycTEuPGp9pXgNlGiSXzKy0BwU07+hQCpC57EJMb0W6cLPwCHATBcx4YGFIVN0tzcqgnhUKpzKGCI85t+925VE52xxJzl4wDz7a1tqa+vU+CNevzps+cKwbu7uhWGNNTXBxYlnD+AiCKSKIxyrG+45d5GoRkkb2ts1KScAA3qBo940wbrtDzsi+MAwoEhZr/YDGQ0MRrgg9/xvUVRx3ewBmB5Pfs0ok6bMLOCRnYQ6mkHwQFLQHB8c7EnAA75UNq1kXCxKn2wV3A6ySZJDVRUA35AdjFSCd4sWfEguBgIfqx31yjBj6fzENx7jrFfEtdi3ZW3Q3l/CO7uo3CQx3WjvA+MRp3MyhBW4xAwBoZ2tHcoFCFwS2JE08/sysLCgoyOjmoQkHvQlHtbAffJk59pH4qiG4UxfZKzwOI5yDOTvvLIkQEFydiSENjjOKiYeQF96Qt4Zj99+lT3w4uVNmy3vrGu+6fvAyJzPHJJ8Bw4ffq0tVRqUnuU27dva1LLzz47qe+jkKa/A4ID/8+ePasQHCg/NTklf/3bXzWACHwmkKnlymAxYixaKDv9MnVFp0kfxgovTXCtyYuzMvP2rXp6r66u6PbdPWaVC/sg4Dg/v6C2HsD0kydPaX+n3a9V5AP55+bn9XnT2dmlZeO71DHnwkpDbEkYa1L31C/9fZAvgRWImUwQXCYPB88pXgP9A3pcxqguLwXPBAIfBF8BYVwjlyjYjbv8TCFxI8EoCB6kgC5HsfVe2OsY0wwGjSbFWBCWs4Gr6CZPNjq0GlB/eIXgtNt9KsHnNuXHV2ElOPllottPlYPgu0tSv/NaGgMIvigpIb8Llj6F340bn8dVTDlxifveXvd7UBeiVPkSCH5QtZzsJ6mBpAY+5hpwEDysBPd5oF/+KEhdqg+P+ywKLoeh914geLnjlDte1Fw66rzjnlsx9ZIkxvyYG3+4bK7R6zA6UP4aP+c4SxS3LbAIe4KpiXH57tsbMjY6IuvvViS3S8K/tCp+zLbVJnkSzHxnW5paWmRgaFj6h4akZ3BYGlvaDhSCmymByMLMW3n26IEC8PGRZ7K8MGeV4OVmIqWuoK9GK7WdjwkKbiv7h5m0BDeXLbTTe/tDUbOdfcd9EKMCdzdl3graTM6xRAEeAhfcNWcyrkkDrW+wqvb5PUjuhPIrY9QRjcafmySn/KwPILiFmXX8rFfLE/VnTrkl0oV1FLaodp8GcMK+8T5XaD/3X9zgOAwY9wLBKUdxosx80Ml9zjb8Q0VH/eNZetOD4EzKzSsn1TmzYLa2SqSmKie1sitm2sMUpkq2pVq2c9X6k79zTlm/BwjuNzEAhIEurdpWSCbJy/UPlBfAs7Awp7CmqbFRz4G2xvbAD5SJKPc2N1nO32jgAr6tGePVTdnxgOVYfEZTdxCcY7FfjkGAACDPNQBcAz1MsM2uSrCrClBP830UfWzjyqsqytZWBfg8/DVRrNoRrCvIcsBcQUJ05ryipnUQEBzwzXJ/VJ8EDQBfQCyUiJW+fqpJZaXlS7b7edWA/3RzSvCH4xuidiiLtbJZhRI8k1eC+xD8iIXgHdYO5ZAgOH2qW2HCT/oF7lf6LvodgnW6Wo2VPpLT5IdAZUApK0lY8YLlhybCrEmpopjkkgTegOD006xwoe8AqNJlYKUCBP/yyy+0XwJK48fN8TQxuIW19Gfs9/TpUxpYvH//ntp58B36KIA0sJp/9EvYgrx981bPh20A8gQGKSvlwhs7D8HFQu0BhblA8Lt4cm9uKmxWi5OWZoXqPgTnffZFIID3KTdBS/pwzk9X/2BNVVenNmeU69WrV1oX2De1t3XYpNXVCsHnZmdVec3qnL7+funsQknfqs86jo0nOOdDoBWlPeekTzn6XwKf29ua/JOX5n2oqTXDIGtLZoK/ZpyRHzeZp1fQPrUvN4koNTi6tKSfk+iZ8zBjXPt0dQlIg+ebsRgJvM59G7I93852vFeCTmsx9sO/vbKoLiWB4Hu+Oh/6C+8HwXOaK2FybmsfEHxbld/GDgUl+IRgj5JA8EQJ/qHvgeR4SQ0kNfDT1MD7QvBy881ycFqHOpY3uhqIEnOV289ePy8nGIuC5v4Vivvc32+iBP9p2vSBHNWH4JUkyASA4/E9/uql3LlxXSZfvZTszqZUV4kuCVa1q504qGchE5JsVtra2+XYyVPSNzQsbT29kmlk6XD06L9SGBWuAI41N/NWnj64pxB88uWIrCzOBwk77bQn+FpevVNuFhJTzrCCIpiKFeqCArjLRMUrdH6iZRfEBmAgBL/LLAQ3KqJ8Ckcr1lcIjs/qttqhmIR6qLmZ4DY2ofLK6OS+oQmFN//qzRLn2rQu306rCrw2sD+pRtXtkhUGtijGHsUA8PyMrhDoFyb3DF+3/V7v970BSh03quMMKwvd8f39OJjqHjg+XPUjiM6Lln2wxBu4cuuOtUNReJPV2wONd3VuVxpkV1pTu9JalZUW2ZE6VfCIbOaqZGk3JUu5GlmWWlmXlOwCCOzy9KjAQr49BksAnKuo7tN4oOLr73lRuySolh7s7rJ83XiFaxDFelYDkWg/vA+A4DwVWGuCy2oNkrkgTF5JaeD0zm42SPLo6o+2TX4B2jdKczxRXaBOr5ExXdfjAeudnYp74AKJOJ4mZK2t1e2CBJ8WfLtjxS0Tq7S9lhsk+A9+Xwm+Xwj+vu0/+f7PuwbKBWtKBQGjasY9YXi+LKxuysvpZSmE4E0lIfgVlOAdKanXYF7+6X+QSnDubdTVy0vLqvBFOc2YBTCMwhtYbVaQEEYUmZ+fU2iLShlIS7/WRtCspkaBMx7SZz8/q6pn4CvWG9iM0LfhTc09j2KbPu/Klcva1wGv6c9Y5cHxAPFzc/MyMjKq+z13/px+DkxHfU6/Q1Dsyy+/1KAY0JhzYD+orvlcg4tt7fo7tikAYpTgPHfd8T478Zn09vZJY1OThd131QKK7VCf852ZmbfGDmXLKMFRaQOisS5B4T49Na1qdwKGWFupx3hbm8Js+inyVbx8Oar9KLYkHe2dBoKnqhU8r6+t6fc1ONrUpCvHSCqpz6rNzSDfBfWvkNvmmSCaoP2wtUahXn0P9oJJib8czv8gsP8y+9JnAuMfGxRN15rAqRml5J+Muq0H1wuW25Vk1CF1QsTDtlxgv9zIs3wPZZ71vBIlePna+im3OBAIHniCOzsUPMHLKcGB4MseBB+PhOBOKFPpOCY8/i33PNnrfg/qWpUa5ydK8IOq5WQ/SQ0kNfAx10AcBPfnpQXjLM9fuxRIDkSYVkTmc464/bn5uf8zrhzh90tB66hnTBR4j7pO5eB6VDm8c02U4B9z4y9VtjAE5+9SCTKxI3i3sqIK8Lvf3pA3E+NSVQUIA36ZSYYuzdN1mgA8/tqVzu5uOX3uovQODkl9a5vUov48QAiu84BcTmbfvpbH935QO5TXeJUvLXhKcFuoIqhcbjFq8VSlQKntVXAwuVI1bn6SpNu7yUrgXOIttA1x73KTJzPrMQd2OqgA0roJHSAzUy+ZxiZJZ1jSXSsNjU3S3t6hE+UAgjey5LvB+HinMwplNXklXsR4Z1rbjUIn6vykK0D+7nS9cuXRfHwr/BghuOuc/Y6xEghumqGd0DtvcE9lHHTIOdTO1hZFqlTdd+e7uwpjDIw1EJwpTqPsSkd1Vgaqt6W7NidtmRrJkBAL0Ly9K0sb2zKzUyXTubTMA8KrakTSGb2e3I9qv+LZq1AGA57IPudU6qbc5v63LUo/NmDCfZa/isayRK1ZHIy2H/p3k/8AwpJHFZn1BFpMwAyo8m7tnZaRYAr7BJbwUl9WC63ZJ1YrwHRVptO30DZzop7lPH+DlQgBqHdq+rzih/0CsHgBxigPwIZjonLk+AAnyq02Qp51lO/LTXnZDz/LPbzDLZ99hyE4QOnUqVN7UoJ/qs+cpNwfpgai+tXwgDWu7w33dQSf3OqVLN7PK5vy6s07eTK1Ld+PiUwuZ6wSHOBpg7ohOxSF4O2HC8GBx1OA3Pl5WVtb1fuavAUAV0BzV1enBoFZfcKzaXZmViEy/S/JKtVuo6nJgOvZWc1jcOnSJVVSA3sB0NevX9e6+NWvfqX9BFCZF4kjHQTn5xdffCFdXd1qPUKZ7v14T/upCxfPKzAmQSX7o5/BFuTsmbMyNDykfQN9EYpyFNq8KD++3CTKRImN4OD8ufMK87F1Wltb1xwJWJgQ6KZPffmS7dJy/vwFTbbJ+AzQf//BA33GkIOAOkEJTh0B6oHuPIOwlSJPBKt8KFtnV5eWiz7c2YugXMeb29ihEK416msAO+2HPt7kECExtHleuXZl0m6Qv8QbFAVg2ouQVHqr2DGHAdr55695jpsAvXlOuYFT2EBCNeYGj4eGe1aIHlGSEAT3xmSVFvu9t/OEBwkEf+/aPNQd7AuCc1flRLazYpTg89YTfNFC8FxpCM7awFRuW9JFSvCFQ1GClwq8JhD8UJtXsvOkBpIaSGogtgb2A8H9MVo5SJwf2zlRZ+FAKgzHy8HyqHmzGc+V3m/U9/zvlDuPuOP68/wIsJ5A8E/13nMX08FvXw0e1Rg219c1KebLF8/l3p3bMvv6tdTWpqQ2nbKTHuMFvYsKmeRRTIZS1dI3MCDnLl+V3qNDkmJJaoplroWNeb8w1EfNM6+n5P7336kS/O3kuLxbXrKe4AaA+0u6C/Xa8atSi4C0Mn5v/WkAsD00HhTKTq6KVNKhczcUPwDbhXVh9uvcGqzbRUDBo9REJKusb2qWnv4jcuLsOeno7jXJLG0SS524qme3S3hZowlNUQCzVNwtOTazR+16gubgs+4ojXfozIo8zvd7nQ/6HqukHAUQN2SXEf6+D47c74E1inqyu+iAUTBTteqFur2jiTG/++E7mZyckp3tLQPBRaS5elcGUlkZqt6WE9Xr0tuYkcauLknVNajNzfa7Ndman5WZtQ15spOW8d20vK3KSE1blwwdO6YKf3xW8aDVMlmFnYPNwBhNgGqhOudrfL+B9EANAzZ8GMw2ajuwY/aJ+lvtBYLTM7DB9Sm0NV4Ab8AIy/L5yd8bG+uysrqq+wP0sBzegZ+uzk7dP8nUaKt4ugLCAT7UJYpOvsf5oQAnqOPAC9/zld2urVMOwDWAHYUj7R8VJPCMZfOUGUhGHbBfhfPVxrLGgXv2ASRCvc827sEcHgTEtdcEgh/0nfzL3F8p4GCeF+65YZ9LEc9bfx/h4J3ru/ipcHObBLY7et8uvtuSydlNGZnJyaM3GXn9rqEsBD9sT3DKT9/x6OEjtStpaCBoRqDNJHIkwIu1ydDgkOYKoA/BNgQIjnqZvoXEikBfvMKfPX2qsPqzkyelt7dHc2Q4r236hK+//lrrmAS71A/Qm37CKMNrVdkNuN7Y2FRwfP/+A32In79wXvvXBw8eyOLCovZ7Gozbzer22CSxHxI20i/xOX2VgeMbCsfpX8+cPaOfzc7MKMBeXFxSAE1/iz0ZCmx8tVGk06dh80Ffi5qd8rI/LE8y6kdepd91fSG/M47DwopjUDeaHDSXDyISSOA82S4YE9hgiQmOGtsSnXQEJDk/RioE4ObxGBpqVHRjB2M6G7A17XXHBH9zJgCq4xxscDTA657F/siO9wH5xcIE91yLhswhEF6ReqGi06pso6jBX2XfTLb6wDWwXwjO94DgG9s5mQKCqyd4TtZyDbJVAoLrvZcjMSYQPKwEz0Nwcx8eTEMq90z6wFUeeTi/jIkS/GO4IkkZkhpIauCwa8BBcMZ+RsBW/IoCzGFY7VhAqXlvHOB23yn1s9S82f+e267Usdz2+4HgcbA9vE+7XQLBD7sBH+b+HawKg3D/mA5qrZJoaGJCXr14Jk/v35fFuVlJZ5h0mYSICtBSNboEeWt9QwF0pi4tA4NDcv7KV9Jz5KhIqkYE5dCBQnCTZvPN1KT8cOemjD59IvNvpmR9daUgMaaDth6S9PTaxbVcOPExA8XgPf0lr1pyKvCC03J/uKUlTiUfOpRLjmkmXAaGW4SR39Ij+LYk+lkxnhadsLa0d8jQZ6fk0te/lb6jQwrzwvXus3eXeNFB9vB8Lhw0iDM5yZcnfAa21BV6Lx9mm9darqAc4YhfGBr5ZQxDJweVUM8BU/SaWhDNflOAZ+sXOzk1KXe/B4JPahIwLISwQelKZeVMekdOVm/JCVmTrrZmqTt+Sqpa2mVzKyvZhXmpmhiR+cUleZqtlefZtLzI1Yt09suJM2elvrFZfW9RS6vK3wJuAMHa+rrCEBSCBD8UA6Sqrf1Ilfp687nzJ3d14aCYltNCcG3WNvmqOTfjNa8AoqZGfXFJQgaMADSxygAPcfxfAcp8p6m5WdXVePSy36NHj2qZUCbyOnrkiKq32Ybt+Z3yAZI4P5K0ZuoMCOdz4wlMUk9rl+LBfAA6tgMOglMGgBN/48vNvQJIc8k5nZ2K89IngRyKTLYpBxvD7TiB4Id9Z//89l9JX+XOOgyzw32W3tP2n9uW7wawe2tLAaJTfmtAaWdbtja3As/9lY1dmVnJydRynYwut8jcVktpT/APkBiTcgKbv7v7nSwuLGgiSPo2s7Ikp6poIDO2IUBhnl8OgnP/Y33Cvd/d1SkkVPzhxx9UkY1fP+/TZywsLCo0Z6xz5eoVrUeU4fQ1QG/nCc49jl0K8JqgHXB+bGxcy3PmzFnt1548eaz7R41NXTubkwsXLqhNGX9jOUXyyfb2NlWVk1Ty+fMXuv3w8JCqvrEgIeElavOVFdOXNjY1KuTmH9+jr2S4Ql3Qd9Efk6tBE1prENSsqiH4SqDDTZI0AGitz3y7MzPusE/6YGzjP+955pkWGQyBwgMIN3Zx20V8XsmdzNd0Nc/Wlj4bAPl4kuO7rkHX5ma7yg1lOqDbH/35BzWK9XAulmgI7kPDgwGIlZxrss2nWwPvC8GNEjzvCb53CP7GeoJjhxKG4J9uve615AkE32uNJdsnNZDUwKdeA+UgeBz0jYPg7v2w+KsSKG3GhWbcVG57V+9x25X7fpjhhM8zvP9yf8eUO4Hgn/IN4hqJg+AuAZ5roBr5sY11cW5ORp4+kbGR5zLxckSA4ngtsnTWKG6YaAC9srK9vi4pYFVTk/QPDcvZL69IZ9+AglgHXA+q3gDQAPepiTG5c+OfaoeyPD8rW+trxvIhRHSLBTtueWzOQm4HvD3EbG9aA8E9xZAD4baenOwpViWdly4VeISrL2ZRheTf8c+h3LQLINja0SlDJ88oBO89OmiUTiGplZvy+dPCcBGK1B12g+Ky2k7NgXxbSF+pdVDX+yD3Uw4wxYHwqO9FgnCF4EoYzPW1IBz1NC+sBoDgt27fkYnJcYXPVUDr3R05UrMtV+p25FT1pvRl16S1u1vSF69KrqNPNjZ2JPt2Smqe/iBrczPyOlcrz3bT8v12nay09EjPsRNSU1evoJZ7Ek9Xp7be3DL2H8Auo5IzKzkUeODrj13LTlatUKAYCrY965C8DQhnZCAz97zZHNVlWhptwlTOEoX32rs1VTsqUFZAXquwBTU4oBwoDcBgeb+BPMN6TBTXKNlZ6l+Xyej++S7qRFSpACBsmuoa6hUeGc9f+iCTENbYrmwrbAeWUDbgD/8cLHfbUjbqiPNjv0Aj1x+6OgIooQAHgrNNqch6XDt1iTFRaXJdEjuUg7yjP859xfUzcYOyUgG3qDMMgm7WV9klgvXf5z7gvgcWEuBxQSIHwHmf+4R2H6xiyeX0fmB77mMg6eZOSt5lG2Qx2y4z2X5Zlk7ZrGqJ9AQf7t2Vc4cIwcl34cAmntbYk6COpn+gi6V/4Z5HFY2tCfCYvoa+anZ2Rh49eqz3MypxYDcrUHwIPjh4VFpaUI6LBsqmJo0nN7Caerp+47rW45UrV7SvQOHN+wTx6IuoT9Tg9FHs59jxY7Kb3VUvcgKH2JLQR42NvdL9kFCSVS1uxQv9DX0fUJ9rAlAHYhtbF7MahgAjZQMEMzLR/ldzfTRokmP6V14ENJ1Htgno0d+blUk6BrBJJX2AnVd0h1tdqVFIZZJoF4TXcUgImpe7i51ggK/RphcWFzWoQULm1Xerujqpta1NhgYH1c6lob5ex6murRRqMJw1C+rZPAgvwOUFp1tuBFau9Mnnv7Qa2C8EZwy2o3Yo4kFwlOD1JZXg1G/eDmVZ6nfeSGN2Wpqz41KXW5Dq3LZUiREJ/FJf9IGMA10f68aEv+Q6+aW2heS8kxr4OddAJRC8HAj36yeqj9zP9yuB2KWOW8n3/XK9LwRX+udZ+dn9JRD8U755/AvqbAP85HN5CC5qf/Lg++8Vgi/MvpXNjTX1pXRLTjV5YqpWcrtZ2dnYUNjV0t4ufUPH5OT5i9Le03fgAFwbpYXgE2Mv5frf/6J2KOsry7KzuWHnPEBuN9gz627NnMuCW18d5OxOvJ9uK2WY9mK7wEDgLhkoi/OTcrVgcZM710jMbLOgyQRwNKYhefqkipoaELyts0uGT52Ri1//TnqPDBoLl9DL328cCN8bBGcSWSjt+jlAcNfx6fUP2QyE67QIhPsQ3HqWmpZnkjoyB8EO5dtbN1UFDXxO5XakSbJyrGZbvkpvyGdVG9KRXZfG3j5JX/mt5LqOyPr6juxOj0vto1uyNfNaFqVGIfiNrTp5W98hTf2D6g2u/q41NaoKJPEpABygxU9NwCkGcOMzq8nIFGqLghpF3Cxrrza5Agy03gjgWdCkFYIb6MxLIUxjY5CMkuM5z22nqgbOEADgffogvHiBRyi/2Rees5QbqwK+H8BzC+w5BnCOJHiqdM+QzDWjYMgl3zRA3yTpxO7EWaE4Rbe7ns7yxKnXOR6KSX76faGD5JQT/1zAk1l2b867XEDF1ZfvCc55JhC8om7tk96o0rbhQ2t+d3ZE/snznlvp4MNqtz2fuQSw/ue8T6CJe86H4O57PgR37dl9RjsnQEcC251cRraqW+RdqleWUsOyluopCcE/txB8qD0ldQecGDMOgjc01CvgRU3NfQ1IJnEk0BmAzAuP7GfPnmrfAAgBjnd3d8nau3fy4OEDrSPuTT4zMHtD7auwESGABTy/eeum9ldAcPod4LazMaFfM4E0c/yO9g7p6e3VPn5yYkKtRI4R7KupkdfT07ot8JqVMiaAl1JbE/o0+lNeXDs+c8E+1y8H9k85MUFNTVRuEkG6wL25pqYlRSl8om6wwwZCAfx2IoKCQH3hOMkbwemJYNfFiqTFpSV9hgLBCWDQVtOZtFrbDALBOzukvq5eEzOzKouArb/SgWecsdKqkRTPOzOitKNC27f/gmHhJ93xfiSF3xcEZxzGSpxdA8GnAiX4+0DwCQvBCZglEDyB4B/JDZIUI6mBpAYOrQZKQfCw0C9qfBguWBzw9reL2q/7PEZRXXT+5Y7zU0BwVz+egPi/ReR/Vf3Hf/xvD/f9cqPLh9aKD2jH/mTcb0BhJXhB9MTi4unxMbl1/Z8yPjoi2xtrspvdtl6L+C2iKsITPKUTlN2tTZ2odfT0SN/QsAyf+lxaO7sODIL7LUynK7mcjI2+kL/95T8Vgu9srMvuzrbJLFN0B7tluh7eDqTW+eRIPvB29NskXnKiak/u7ABn3i+l4KgFIDsKgpe4voXnajYspbUqDcF98J+3UwkgeJQVi3fAglxWRWfovxEC/RXYjxxQE9/TbiqBU3FqcK2WiPMqgKI2IVgAt3x/cKbb1VU6gb9565ZCcCb1dSSTTVfLidSWfFm1Isdy76Q1uyENvf2SvvxrheAbQPDXE5J6dEd2ZqdlRVLyPFsr32zVy0S6VWo6eiSXqVcVNcpB4/ttlo6jyFYIgE2L59+t5+nSh2k7cG0lb/vj4EFUJbvzBsw4D23/4QuMAnabZfgphUxAbAAOKj327SBPWKmNxYrxqxdNxIZ1C/vmuygqq9TzlfdTqtQEaHE8l/QSiMW2Lu+BK78G+WxCYAe81fNcE5TuFiil2I5yu2CAU8TvVbUblRjz9OnTSWLMPd25H+fGri2EB2+lAiX+Z/79QvtysNvva7hHALcAbWddwueu3Qa2EDYXgNu/S1xogHY+eOP27eC67xnoQ3mADH1JtgoI3iZrNb2yUntc1lK9sXYoKMEPE4IbwmsSIjo7lKXFBbU3QQ3Oy9mAtLa2yaVLF3X1xf/P3pv2SJLcaX6Px33nEZkZeVRm3V3dbDa5w3t2tZpdLWYgYLES9DkELRYLCRAW0gsBAgR9BkFa6LWk19IuZ4ZDcjhkk32yWV33nXdW3plx+iE8f3PzsPB0j4iso7u62oPMzsrwy9wud/vZY8+fT76Dg308evRI4g4wT9nnLCw0JM8fPHggbf/atWvSj9CeRE/Ozc7MYmp6Ssrgs88+k36InuAE3Ts7OzJxx0k0nof9IL+fm2uA12ffxP7q5PhYzl+bqEmf1GqqwLxpsafq+2lrYYKysuoH7D3Tj+nJVj8IpArkq/pv/UqiJgz6n9cNuAfeBiKek1pIIH7gsl2tPBr89N8jgi2+tRgnOE5OT7G5tYV79+/LJMVMfUZsaBj8m88a2m9xBREBOD98vvI4cyKI9jaVak3KJsvVjJw8TSD4m9nBfkNTlUDwN6/gEiX4m1cmSYqSHEhy4NXnQBwEHwajh70fvmlwepjCexiM1zk97v2Y+ycQ/NXX06/kjGFopwtfD7z08n+z4jCAn+vYWH38CL/7+19h7cljWWpnyQ/8IItqeS0X4ck1CPOKRUwRgi8Tgr8r6uRXZYWiB0RqSa2C4I8f3sPf/fz/w6P7dwC7Szmrv80c+fn/9k+goN+gXPsMYDbU23KpKF21tjOJgOBRSu4BVdM5Sn6c4wolXwl+LUoJPgjBBwaqAyL1UHahChYAACAASURBVC6EliufhfDxg1flcT4M258jA17xruNAcF4yDoTHHR8Lwn3FtIz5/WU16xs+BF99JgFl85aHes7ClXQPf0YI7jYxQSX47ByyH/wQ7vS8KMGd7Q1k7/8R9t42jrw0HrgKgm8Up1CYW0KmXJX6T9jctzlQMziEAqrNK59UgV2uUnRTEccJLG4TCEcYLFBAbdcQjfkiNiqytJ7n6XsLawWraa9EyKRtTfg94RQDuolK3HPlHNyHH25jmnhufhwd6EzU6lzarwJ2Sj7z/4Q/frBXDcFVAM6ewBGqNpkPqrtQdVHfC8tWq8d19dLnVmp51ceZkFwDcFHP+77j2jZCA8a4upFA8FfciL+m04UnP4L66KdH/63rWRgua2it64tWbWt7EtZXUR/bdnCHPCfbC22OTAjOOqjPpyd+ZILIgI/8t7bvMdMy8AwYMlmpH4OOVUAvPYFmZl4geCtDCB5vh/JVQXBaJ3326ac4OjoUb2/xwvbzi6pvKrgJq7n6gvnFPpHgnMdtb22LQni6Pi0clvnLPvDSpUvS7hmvgb+pDKdtCvspKr41LKfCnH0by4RwnNdj+fEcvC69uanmTllUI7McbOlTpR+mRZw/iS7vY8Zyy6hnj9mHBS/lgUf3YGMIVmIZk5v6nF9ls4nrC+V2g/creSgaM/N6hREnbNWUrPTDElUa0qdvbW/JBMVTxpIAsHxhGbOzc6jWqpLfOvAor99pt3B4dIjT0xMpG7YjlhdXSM3PL4hyvFIqI5fNJRD8q6wc34JrJRD8zSvkBIK/eWWSpCjJgSQHXn0OnBeCjxJIjAuNo84TBaWHQWwzN+Ku+1VCcAN+S9Isy4pWgpuqDbWnupU3E4W9+kr3pp4xajCilZCmItJUI1FN2jo9FaX1x7/7B2yuryJDiwSL4IzQLI18LicQ3HbUd/RAFuhFO5TlFVz7zgeYnm28NghOC5ZH9+/hFz//f/H4/l2JjG6J0tXXswYVrz8sVINJVVI6sKXSI2k5tD8oO1NxI2rxkIo9AOxDFeO87SFQ6sa0JJ4vgODXb+B7P/7HaCyt+LnQN4XpJ0PjaV81FkCQ86YspsYH2T3e+UJitdfWjMaF3+EOWHe2A5A7IpVhCK7qmmob8kASgKvgOiH4Rx/9Ac9Wn6HX7SHt2ihbLi5nbPw418E12qHYTVQmJ5G//h7sah2HbRvu3g6Kq/fRO9rHrpXBPSeH3/eKOJpcwOI776E2Myfnb7dUcLbT06aAnlQmgyJtQ/I6kCQVckp1yusTHFC5SO9tKho7na4o1gnQCOUID3RAS6ruCJvMgJTczuO4v2lPwn3Ej9v35aa9AoHVabMp0FsHr2OaqaZkmsQGwPMEOFGFSq9xbqcPrqi1fRDO9NFGQPt98xoC6H0QLp65PljXZUMQQgjC/ov3ocB/vx3w+rwXfsz70B7jBIn8nn2lBBv1g9QRzgzzCk8g+Gtr1q/8xLquhF+yNOA2QbcJsc2XTtY71g3tx6z7ArYl1kvWMT1ppI/TEyrau9/sT8zJliiwHgXdg/5HTxy9QE4pVmkpJXh6Ai0fglMR3rWqcFAIlLx8nk6WPbx2Jbg/ic38Icz+/LPPQSW4CoyZFdUv7Ue4nfD6xo0bqM/UBUDTEor92M72Dp4+fSpWGrR3KxQLoiLmahIeQ1jCcmI7Zz+hwSr7D37PukHQzesF/umyAke9G+l+j1ZxetLdrFfKgspfXhYKGKSL6Wz9899bRiy6DENwM5T2C1SBFz4k/LzU9yO3KxOZalWSaTgn9Vh86HuSr3qyksptqrUZk+Hu3bvY3tpCu9uVCQUGEuUPnxuq/KYlKDTb3u7z53j46AEODw+kTNm2aGvF8nz33fewsnIRc7NzKJdoPZPYobxwYScHnsmBBIK/eZUigeBvXpkkKUpyIMmBV58DwyB4/12s/zL5slA6zE34t3nOURA97r33dUPwcdNogvxYCC43PfhOO/CK++qLOTnjODkwCoIHIJxB8nxFUotwZ2cHTx/dx83PP8Xu9qYE0RNBjgz0UijmCwLKuj1bYBU14dlsDsVKRTyp3/nu9zAzvwBLjlOq0Zf9BKpoKtXtnijA/+7n/wFPHtzzVepqUetAPQx8TXzcbYjANQ5WeaSHj+PN3owYi0Y4cg8O+cbPi75yPVKN7QcjnZlrYOXaO3j/Bz/B7MIFA4IbyvcIfXZfCDgetB6Z7rcIgvNeteJZurYhQOkMJA/ZorCN6PpGJdvHH3+EZ6ur6PW6sGwbWc/BUtrGnxUcXE93sOA0MVWrIH/xCpzyBI7aNuyDfRS2nqJ5coxVL4P7bh5fOEV0phdw8cZ3MDkzJ7CAsI1QmSCOsE0sQ0pFgc6BkpnAwXFEIUf/VFoGECAfHSl4zI+2UyDk5fnYV4h6rlKRcxHmdHtKYUcIrj24Caa1hy3Pk0mrgEQE8lzOznQR1HMfBoZj37LnQ3ACdsIQno99TalYkrSwT2J6mX42LvrD0lJFAnJms7KPtmWhkt1c/s5t2o6Fqk3uR59gUakXlIUC84z3re+doIT3yH0JVAi/NOTnYIrlTaBGEKfvPU5tqwNjUmWqA2Mmdigje5LXuoPZXs12rf/NstYrIMI+3GEoHT6GdYhtRkNwvV3bdGiffV1ftBKc+7M9hm139AttVIaMmpzT/Za8n72AzzGfprZVEE/wAIKnfQhuRUPwcwfGdLmyQ9t5jFr7pJ5nvG9O9N25fQeHBwcoFvN+W+2CVkpsv/XpaSwuLQmwVn2G8lZnH0BFONut69ooFIqYmZnBxAQtMkryfkOQzvcbAlXpc1RGSt8kK2tS/oqQYALdLx1JvjENrq3U/PeLwaesoYIOFe7bAMHpx81+uu9pb/uThTZcxsJIW6LK1qt/dCyHVkvZ/rDvVf7oFUxOTMgz6JOPPxE7G3qA5wsFKS/dH1erNVy4sCSTtJ12Bzs723j48AFa7Zb093zuUMnPlU8MdHr1yjUssX5UqzrSTPCMflUrGF9rJ5ac/I3NgVcHwU+wuu+eKzBm3j32A2Ouo+IknuC6kiQQ/I1tLknCkhxIcuAV5YAp1DFjDIVA7sDVXiUE12ONcQGzmZBRsDwK4Ovjh91fOGvD5xl2XfO8/nkGA2Mq5BilOH1FJfqGniZOMfamJTcOguuC1RCcAwNZegrg6OAAT588EiU4g2IeHewFgJxejhwUFvI5BY+ogPI8ZFMZFcwul8fMwgKuv/8B5hYWkc0zQFHGQMyjBrmDORiVzy5VrJ2WQPBf/+3P8ezhAz9YJm0cfKA9KAD3T9o36fD1n/7gVka45ij2NRbjID7v54a6fj+g5eBwWaW8P7iWv+iVnEqhNjGJxZUVrFy9jqvvaQW+ggr9FRp9CBt1t2EEPsTsZHje+HYVccd/VcrvuESG28OgLj4Uw5Te0cZSdfPYqHY1AKR8u5xAQSqKcLXqQEHwj7FKJXjPhufasFwX9ZSDq1kH19JdXLVaaEyUUbqwDJSraLZ7sA8OgZ11PD86xR2bdih5PLXKsKvTaCxdQLVWk6X2SlFni6JOLBIsgGo6VgbxybYIH/JiJyKBOX1ILis7bA0q+v7hBMoEEHygEhyLl6oPnnk+7VMs/uOOg1w2K6o8nrfd6Uh6CLq1tzZhIGEf00D4xN+dbtcP3OnDd/H+dgXq85yEGoRTBB30O6fKnUyPXrCE7LxXWqgQgHPCQUMvXotthEpBppO2Bzwf/yYYoUqbH3r7EpKwP2S6NfgyLSdYlhxI8d4JZ5gvGoKbyl79EqB/ayV4AsFfXbca1f7Oc/awUsIE3azTLFuCbE5+sK6yXui2rBXd/G0ep2G2huTaWkenS8PAKPscnR59PumjQ9Ymw+5v2PvIed5VzH311DDtULqpCbTS8zjKXkLLhOCBLYdSgl8yPMGXhwXG5ARcz0On68EZgOCjSrEPwVk2mxubODk+gusw6BukfbJtsp+qlMsoMWBvLhuUn27PSnGv7GNUoGC1kkTsnPyyZieiV8gFLwryoFSxHaKnp80n39l3ncG3jIip9FGz6yOy581QgqtJCq784SQv+2pOPNCWpN1uyU+33VaToPMNgdwE5nt79Gx/GEy4sixZLpw4fPfdd6V//s1vfiNBRYulkkxucFKWoJ39MCcsrl27Lt/TCoWTlPSBzxfyYnPDMv/0009lopMA/OLFSwLN+dxURurKAkza3gtMGI2qucn2b08OvDgER0RgzJeD4Hl3D2n0ksCYGSXG4CQZnw86Ds2LTA5/e2pycqdJDiQ58E3KgSgIbkLfqP7uvBA8DhqHxxqjYHM4X+Mg9zCgHh5vm3/HnV9/P+x6Q64ZDcHV0ODb8znPwPLrzJU4CK4rioLgCvqoYHTA7vY2bt38As+ePMT+zjZazROhgzpIHYFWPpuFCw8t33KAkC3DIEOZDKZn53DlxruYW1xCuTqBbD7/SiG4w2BH7SYe3buDv//bv8azRw+UZ7nnQ3CD6PbtT/QwVm08W1e/Hgge1A1fQUYwqScodJAs2lnI4JwTFQLosmrAnsnK3xzEzc0vCghtXFhBpTbpD+IMM5WY4JxxUxIvBMHV+vnI/A0G519zJzEuBNdTDuZkkQmm4iCcCcL1w4h5EsBwT0HwjwSCrwqIcR1lmVK2HMymHCyne7ia6qJRyaMyW0e6UESvY6Nz2kR3fw/bpx3cs9NY9XLYTxXhFiuoTUygkC/0ob2AHOXnzUkq1iUCYgI9Qh4CCB30kQ3btEPSQI73SxAhAS3Ddie+OlKAHpXWKcJ3+pF35BgOMnh+be/Aek2oraE5gSD7jFqtKvCC8IHp00DdzC+CehV0LiOAg+knoGRVU1YFSq0tSlrxRVYe6DyH3K8Pwfk3wRmvQbiiAtjNSX2lupBQk2k3AbgG+xpysz6w7fG6suR+b0/gjMRR8GMVhB/KCQQf/gSMe5aOmmgy60jcv00wbSr1TR9uHYxSA2j+zTJlHSNIC0NwQrSw3c5AffUng0al/+t8L4i7dhwE7+nAmJlLEhhT7FAs+vkreEij5/NDcBedHv2yGZy6H9hxeL70ITjL4eT4BKIcFv9/T9o1A2SW6PXsr+SQl1k/yG50v312Crg/eRyRmgG196jpY328nuRWf8fKRl7y+fgmQHDdFvRkEice2b/u7e7i4HBfwDgnSqcmJ0SJTRjF5wt91WlXwmcG+1i2R7ZD9tE/+clPpL/91a9+JTYnc42GTGByEpX99oMHD2Vyc3l5RZ4RXHWkJ29LxSKuXrsqE7KcfKa11rWr1wWML124oFYKJBD8TeyOvrFpenkIbmF9r4M/Pjl+cSW4TSX4M+S9/QSC+++yCQT/xjapJOFJDiQ5MGYOhEU+YY4RPs03BYKPSucwpbg5Ltf3H7V/hPI7vIr2LASnetVYADpmMX2zd/umQPBhuWzCVgHhDDRnpbC5toqP/vA7rD19DLvTgtOjSlMF68qmM0oNmclIcDtCcA5WxLdRIG0GE1N1XLh8GY3FJUzNzKJQKhuO1qqmBJ7cITirK2UcZOSxDNppd9sCwX/11/8RTx/eEwiekmBK2t/7q6pf51S2R7UU4QhK1U2LB04kMC8JBxlstFgqo1guo1AsyfLhUrmC6sSkeIFzP6rv88Wi2l4qIeMHepJ89vN3UAc+Om/GheDhcpKgVzETYsLIX3KQPzrl0XvE16fBJQP0wDU/UQ8P81yjQJcAgSA4pqqbawLBP/IhOO2EKIWkpZCHgudgwnLQSNuoZy3UChnkuDzf8dDpOThq97BvAztI4whZdFIZeGkVrJLtN4xX2EZVgSglK6/F3jqVVpMtkv4IX1qzf9Oew/xOJsp0sDIdYFNbLcj5OVlGv+6M/DaXYzGnTeUsYTb7DWU5ozR4sj1CBcsgnlRfihe5ETizH6iSCnD1o1ZJ+GtC/Pqvl9zr4IEaZhOU8UPQybSa5R0Gq7pe6KCZ3K4V7ObkhzRnI08TCH62TUa1ofALTnifcHnouqT97c1VDNyXf2t/bh0oVdd5Hqs94gnRNAjX1wjbofAO9DbdHjRUj7oXvW9UbzTs2RZ+OdN/j3PMqGe9vodw/xZ1jaA+sw1LYMxJpQTPXBwBwT2owJhZjFaCvygElzuR9iqTZo4j0JPtjqtE5DmazshKl4GX3Nhnj7H+Ksy0B58G8Q+3IZkfddmhl3nRh5xxXP+OvvoHrq77nBDlZNHz57tYX1/Dxvo6Njc3pA+/dvUKlpYWZTVOq9nC3Xt3ZdKJHuy026Jak/D89u3bMuH4s5/9TNofleBs0x988AGWl5cFYDdPm3j48KFYeTHuhbJQKQWBTPnuStjN9n7r1i15hn3wwfdw/fp1XEgg+CuobckpwjmQQPA3r04kdihvXpkkKUpyIMmBV58DJgQ3x/JxCu64cUfc96POo5CDz/pi4t6Y+4RzYBxFePj4YQB8VHpHpTV0fB+Cq+WySgmUQPBXX5Ff9xkDCO4DWJYi1dRrz57iw3/4e2ysPkWGfMp1xG6AZUz4zQB6Ym/guWh3FQQnjE2nFASn+nt2YUEg+MKFZZRrEyEIbg46B4eD40BwBsWkGpwBMX/11/8BTx/cBZyeUoK/7tHlmUKJhuB9XblaOs1JBvnRqm7+O50WH2Y1eaD+nc1zWbb6yeULAQQn+CbkzhXyAsFpgcK/eRxS9Cz10+H/0jmcQHBVYKMhuN5vsICljcgcxaCvvQk9o9rpGYAaqMEhQOAPH4UguEqkCjALF5WUh0rKRcVywTUX/HRcCyeuhVMvhaaVRtdK+wpK7eYTMQE0wED6f2hd4nmbi+7p9STW2XuPnj7Ry8vDk4e6furzaAuGkQ/lYPJssP0NTmnE+yCPgopxM85BOoMlJqH71SshIiD4ZU4MNhpYWVnB2+gJPipPdTs024b5nVZnh61lNHQOe3TrSQ8Nu/VEhgnHCbi1qttUdJu2GIRqGoIPezEbmOgIvdiF63Xcs3ucPIpKw6jjggmtc740hFUPA2XjK6idVAGiBE83cEQleGrOV4LTT18/d7QSfBwI7scjoB3KCynBpdYM3OmgDZpvamEs7hrVnoOTBacN9YzfMHuMrxOCa892tjeCbdqcUOFN+y96dBcLefzwBz/AysqyAGtu+/2Hv5d9L12+JMpvQnBaqBBac6KSSnC22d/+9rcyqfyTn/4U7E8r5Yqs1njw8CF2d/eCuA0MkEkA/8cv/ijxJ5aWL4j12L27d2XC+Pvf+z6uX38ngeDn7C+S3cfLgReC4BxqeUDPATo9YH2vG6EET8ET08qzHwqB0l4PgSd4ogQfyKQEgo9Xd5O9khxIcuCbnQOmmEeEb2MGYI97Tx4XIofH7cPA9LCx1nnTe97rxN3PmNdNILgeuA8rxG9CEzJVj+Il7LjoddtYe/oEn/z+d9jeWEc+mxZ1NZewcnBDCE5oyxcKLv/v9HwITgCeUiA8VyyhMjEhEPzy9XcwOV3veyzGDTLPk2ECFB08eXgfv/mbn+Px/TtwOi14AsLVsHwU3Bul3w4vVz57vsFv+oNOdSPaw5t5TNsSqrrzBaXqpmqbiiX6WlaqNfkt4Duv9uG2bC4nUFxBc6rDlfUJQbryJVZBDqkg14BxEMeF0jfCDiWAe/4/RuVPsH9YyR+jBNcC61Hlcp5qcJ59+xDJICPDTmDel/YF94G42f7j4NQAJPcV0uo7TynBP/oIz549Czy4pfP1QTmHOBnLQ4YetzLkUWl2PQs9qqA9qjMtGgAF0496fUX4luRInjryXr+u0ugnJqizBlT++lN1npo1el8dGDMMwelnOzacG32Z17JHGO4Og7GjtpnqBNP7WsNvHVCSvwnCtdJa2yrQ3oA/ZsBJDcgJ3Ex/emkvrgrKFyiGueLC/5gviXF+7uNk6Osuv1Hw+0x7j1lZZfZZ+himPWyDpMtI9mF/RxullPIEP001cJS+iFNC8BTtUPoQnO8Iyg7l64HgqocL9RxjdvXjlPM3b5+vU5ai7L/URJMtdiUE0oTgN//0BTKZNH70wx9icXFB9nv06BF+8YtfYPf5LhaXFsXnm+pvHs/jqA5nIEu279/97nfSnn/4wx/i0sVLYmnFYMv3798X2M5PtVrB/Py8fP/5559J8OarV6/JasabN78UiH7jxg1cvkw1+qAdip7TedueQd+8+vvNTvGrgOBrex188cQMjJmFWi+ohGfhTwLBh9eZBIJ/s9tUkvokB5IcGC8HzPGNOYYIi17CZzsvTDbHEua5zOsMGyONgu7jwPdRaVZDmbMr/MPp1ftFpSlRgkfUu3GVX4OHjvtq/dUtYVWVNSU+uwTdTQ5Wnj7Gnz79BLvbW8hllU+469IOxbdD8APHEfRSIa4cFbif8tNNZ3LI5AsSGPPG+9/FTKOhlLQC+gIMMV5rjtvL87D29BF+/+tf4vG922ge76PXaSMVkcVRY+FRkNeE4IPqUuaXb4Pq5x3tS2hBEgQXzShQTXCtgTVtTPLFkg/BlaKbQJyDOCq6dVBRgvAAgKeVvYWp6mKe94Gn1uP260tfoRsNwUfddzivRtXYMKQxlfgD1woU6i9X7MOPjk+tYkPm9mFtLEpRrXxl2U6CGuxD66g0Bfki+/StFCQw5ppSghOCc2CvZ2p14Ezt6KMvFZ1SsxZI9x0Zk2H05MOoEn6d5WUM5ULK6q83Va/2nudmZ/Gd99/HlStXRAl+8eJFWYr/JkLwcHs2n3OmSti0tZGWZfjea+isA0OaL2QaVut6r4+V4Kf0eD45kd86eCS3hyE4t2nlswbdpkpcw3N97vOU5qiXpbiXxvNcY9x9zwPAdboHJt8iXv7MPImD4Lq8lI+2guCd1IQowQ/TUXYo6ikVB8Gz7Dr93pftWiYudGDMV6QEj4Tg42b0W7nf1wnB9cor9ezTKzUIwT/99GN5hv74Rz8UUE1Ifv/+Pfz85z8XT3D2jbSP0sGXWUcZZJnfUyn+hz/8QaD6tWvXsLi4iKnJKZw2mwLBT05OxUqFFilTk5M4bZ7i7r17UvkIvdnHfPHFF2KLcunSZbFTWVpckncw7QmeQPC3sjF85Tf18hDcw1kInksg+EuUZALBXyLzkkOTHEhy4BuTA1EQfBQAF4owxLrE3D5sHDQuAB/nfMPGYy9znWFK8DcGgo+CzGcGiLrw/NLpo0KFU85CFQ2RXhC3hGhhvOjIPP+414rCXuo7dV/67saFevFt11SDc9nowe5zrD15jHtf3sT+8x2k01SLURGmGLbwXz+YJv+gJYpAcNB/UwVt5M5Uqc7Mz+P97/0jUYSnqWqmctmHkf3yHUxbnPJQA8G+/7yH7fU1fPHxhwLBn2+to3VyHCjBdYmb+jBTPxE28PEXUAcgsc/qfaws/N4PsEVPZP6IhUlGPM9rk9MolSrI5rKi7GawyrK2MMnlxeebNjLMB8Jxix7s4q2uFd5KdafU3imxUOH/BgG8qf/Q9UG6kjMFbCps+y3A1KsPGlpoSKFPFAfD+0LD4XXZxPKq3vr7ayob0PLolhPfnqLri/p23PZl5llM/xC22/DV4NJedB9zHgiu/bP9wJgczJsQ3Mx3qbP+9VN6yiM8e+H/rep0tDJoIKdiJyEG7/+rm34LVdkwBA/ZisQ9D+JAYfhhPgooxtW3oJr6/zi74kPdhzE14t9Yf5KCUIcQnEpwgh8Nwev1+it/qRr13AzqWSh/pfUYIDsqYdxuKqt1EFMNxLUqm5CKMJu/tWUJz0f4xO9pT8Jtpge7htlazR2AWA1NbTu4tlmWZprNY8LpH1VP4goirh6ZL0oayJsvdaPq26iCN2F2+OU1CnTrYK7h/DCf72YZ6+sPO7dMylkQxXc3TQg+j+Ps5QhP8D4Ev+wrwX9wOYuVqTQKXM3ylUHwUbn66raft588z5Pp60vlq7uyfh6zDlGBzfYuEPyTT+Q98sc/+pH0hewDHj18iL/75d9Jv6C9vgmzaYPC+kyBAEH1/v4+Pv30U+zt7aFcLgsAZ9/KgJcPHjyQeBSXL10SCM5+hBB8//BQ/MFpfcJ0EIK3Wm0sLi5hkZZ98/MCzoMAr686C5LzfStz4EUhOI+jHUq75wWBMdcOPJy6RXQ9E4IHPXiQv4kSfHhVSyD4t7IpJjed5MC3Lgf0OMBccWuOT0aNd8zxgbnvuMrtUTB93PMPg9Xm/cSla9R1os4fNZ6LVYLLoMoAMOcdGMTWTBFiqmGDAJ6oE3PAPlg6/v769XuU5vWrhuDnHQaFsYqp7FFodzBbIjPJz6H4ktFIj7l5cnSIjdVVgeBPHz7A8cE+0umUgPAMFeE+mFVA2iwXCbWHFNXgqYwAcNvzMD07h/e++z3ML11AoVQU+KtLR8PwyLI1yjUMy83Jjb3tLdy5+blA8LUnDyW9yg5FTxWcxaJ9XGjmiboXFfBOQ2j1b4Jq+pynM/TwptKdIFvZkWRyWbEsKZYqqE1OoVgmBM8JBK9VqyhXKigUirIvoTdVdSKr11LyUI2V9hQuKh9WnYV0JgT3y8PItwBq+xYcOidMOD2sRp4Pgselrp+g/qSCrjvD28P5Ifio9jX8jP3eRNNiDYd1P6HqSADB+xksk0DhTwDBlLxb+jP9YKIdyscffywQXPsY6+Ol/LV63Byaa/iu7X4MCK6O7VujRParY0LwszUptpd+tRu+IRC8H9I36MkGWnF4tQGzfWZ2Fu+9954AGkIXQnAqE2dmZl44D+Mg67DvTXgahqUaVgfBRX3grUG39E3Gd9pHWwej5HYNwWlZoiG4GRhVewRzu7Y80RA2nB59PfP3eTIr6qUonDejXpykLZzT+zusyDbTf57rmfkRB7LNCQ9taxKVj6MgupmvZvoF5NB+ycqjy8CYWULwK2ilG74neD6Y/tFKcA3BowJj6gnp16cEP08Nebl9z/uuO+rp9HKpiTr6vCl89SnQPaRWgj979tSH4EoJvriwKH3K6uoqfv/7Dwc8wQmm6RfOeq0CmmNxMgAAIABJREFUXZalT6Himx7iBOaEWrRK4TkYfJPq8evXrsu+h0eHaHGizXVRrdbEf9xxXPEkJ5Cfnq7LShwG5uRxCQR/XeX/7Tzvy0FwBtz2sLbfxRdPjrE6AMHDnuD9dp5A8OF1LYHg3862mNx1kgPfthxIIPhgiY+C6XpvczwaNf7z9+t7gssAz4fg2os5uHQsdFF7DAtgKAMGA4rEvc6bGkbti9y/9TAEP0MXVTpeUesIEJv/j+C8gYLwxS7E/O3fp0a4/W/DJgjqcjo1BvgLyiOMzi3fO7WH3Z1t3L9zB6uPH2FnYwPt5ilyuSyyOUJfKpnTEhCTuea6jgw+eDb6iRN+E4Irj+oUXCuFyfoMrlx/B/OLS+IRTq/rfrmaWu24vDEmOqQ+aICsym1/dweP7t7Co3u38fjeLRzuPRc7lH4uESoPVkRRs/t5pE7p21zQazubRS5f9O1IcsgXCiiWy+qnVEahUFK+3sUSSuWy3I94dtP2JJdTwDzFSQN1LuYVLVKo8FaTOT641pMIQ6uEX3aD9Dg4wpgi8mvxILTVOyr7FPHjGKjrg/VKtQQTq/cvO1hf+oN5jTTM+ja6NYXV7foI80jzzLFt/wx5Hg8zDF7H7EH0kN3PudBshNnO/CozUHrh5AxA8JDKdmNjA598+qlAcA7ICQn6n36aJB+0IpwTKBK4NtzB+EcaCnW/h/X7t8F86f+l4X7fSMCcJogPfPli/dibclQciIydItGKaWNadkD3HXQvur0O5jevN1Ov48Y7NwR+0w7l0uXLAsWpYhwFRkfBbhOEhiG3eoz2/XnDoNtUdZs+3PyeSkrWTVoQcJt5Lm1PEg4oyX20oltP7pjqbP5bQ3MTjpt1w7wf85rj1J9x1Qf6XKPyfpxrmvuYsDl839LD+h7c+r70bzPdJoTWKo4wBNf5bJ4nDLr1NlMJEgX0tXWMPMuN1S66V6eNupPSEHwBJ7nLaKXnh0Lw71xIQSvB84xt4N/7q4Hg5y2VZP+vOwcUBG/J8+6Tj7Udyo9xYWkJqXRKbFBu376Fzc1NtDttqYcMjEmYTRjOycKlpSVRhFMNvrOzg7W1NYHifN/K5/OyH8H2wsKCxF85PjkWqxWCr0KxKOpwnvfo+FgFz2T8Ff9HraLQb41fd24l138bcuBFITjjLPF1kAGD1/a6+OLpCVYPXF8JnoXHYOisq/KaMVhnEwg+vOYkEPxtaFnJPSQ5kOTAqBwIi2HC46q44+NgcXjMFDd2Co9DRo2xxr1e3PXHHfOdF4KH8yd0/PgQfBiWGgbBw4O7YQWuMWkYggubGADCSsnZ1wj3zzoa3UWnIDjOuNEz9zzqRiNOHcIosocCmfrFx/87uB/jJAGNC6VEg1equxi0yHPhMviY7Ygatd06xfPtTTy8dw9ba6s42t+H0+shn8/JslQFwWnfwQEDfR57EkhT0JxF8JsROxQCcKTSQCYjFiFLKxfRWFjE1OyMKKQDPi9pH1ZDBgGlhn8mjDw+3Mfqk0d4dPc27tz8DHvbm1DDGaHb6l9+cC/lVa7uQXt36wCfyqIkgyyDVxZLCoRnc8gXCyiVKz4ELykIni/KoKpUKgssF6/zlLqiKh4/hWE7jQAxjwNr/bCaPrgerEKeqMU1BA9P44RRd4DGB9pCtD2Qn2NnNprmO4OINmhkRgUc3poGvNZFJe3Bc1Rd9Fw/GJ7462h7GF+dT3908eTxoe1ANo6Tp2ZDO7t/v30ZeTuwW39STQn51Z0oVm4ZanA/h3R+B2xUlamo1nZ2cOv2bRnIHx4eSrC/vm2EmsXRkwVspzxQfPv1pJ2u3nJL/T8GO+rBSY1wN2M6ywd1V+5Hw/H+zZ9pp+Hse9EO9EzfF56gG9zhbH/RL5PBPdX36VTK99rPIpdVS+tl0sFx1KoPM1iGxTJUdh/SL5L+0cohrUpCrDvAfi4rZcE+lPu77MVcV344PC1YysCmx+O5kqSQx/TMjKjA6WFbn5nBpUuX8MF3P8BcY06VoDGDMqjE7a8e0Pcn1+T1/N+mN7euQ2agRw2e2ceb9iWmlza3mT7cJgTXHt1mOrWyUx9jenDr/UwIHPVCYd5zlEKb+TDsHFFP5CgQbO436oVs2HvGONvGheDmvYVfTlkv+Ql7rqtHS2hCUq8SCtWfKJCu0x+VRjP/9fVVGvmuEIbgo5XghOCiBJ9MQyC4v4ImgeDj1KK3bx/akHQ6bXDy9+af/iT1+PsffICF+QVZYceJNm4jBN/a2kSr3ZJ3TkJwwmtOFhKC829OwPGZqZ+d7Iuo5CYon5qaFv9wvus1W8qKie9oEm8ly35bCT5YD9n3D076JBD87at5X98dvRAE98dmtEMhBF8PQfCOpyB48BIst9evtwkEH17eCQT/+tpDcuUkB5Ic+OpyIIHgISIQExgzCo5HjRMjIfj//f/8Xz4KUQ9hDeoCLBEo5M4WvBwxglvpzePwFRlc+Ttayk8AXDRGcKoVjbToIODR34Q9oLVKd2Q1DZSBECglYMrn0xpOcgmxwIDBEfjIU6uDBo0ZeDcafp2Foeqe+tczrhj800yFClTEQUm310On3Ua72cTJ0REOD/bEA3x3axMnBwfotpqSFsIjDiDofS3K5lQKnuei1+0KLJL0+UpwQh8qwEFQlMuiXJvE7PwCGvReXFhEmQGIgk8wfaFe5cyAg0bO+agRKb8szTxonZ7g+RbB/W388aMPsb2xqso9CMKl1NdUaRdKFQHapUpFYHw+zyCVJZSrFRWYkoOlfB65fAGZrPLwDqC5tkQRv26l7tYgXcurTZAYXWcHgV1Q/7Q6fEBKrCoU6y/BmlK3949XPq1cqq5fgPtXNNMR7ZGtqayPT32Iq1dySD6HZM3MUVfDZ2lRkriBWt5fuKHS4gVK6n79M1Mrh3NAatuwO110Wi10O23Y3Y4CiumM2M1IoNBCQQKJWpmspEO3ZXWdwXTENrKIDkX3Q6rO6Ps2Ss/z73XgTg0bIPYngVe8XuSg2tjAR7H+wBKFYHFre0sG/utr66JuU3BWBZ9VU3Uqt9S5mDY13NGatf5F+jcmbcgvz/7kiNo+qCA3gq3q6sD7kPvxJ478SSq2dZ2GUIc2Xn/2KvYKN6i4h0Mo37mMfmJyEpOTE7Ls3e7ZWN/YkKX0hCzszwIQkkoJJGY58KfT7SCV8lApZcHBZatFNXQa5TIhSxa27Uh52a4rk4Vut4uyBzQYFBgWDrsdOAx+OzuLycYs5uYasvy+VqtiZeUivv/976Mx3whgp84mE4JqexFdxzW4NhXcOggl067V2xp2a1BOWH10dDSg6DaBOY/jj/bo1pMBGobrAJe6vZnbh4HqMNw2+/mB/v5Mg1HPg6hzDwPZ45xzVHUMKwtMwB8F2cMTGFFpMEF3HIQeNhEyVK0dEZeA19D1KJyH404EqPSotycGxlR2KAviCT7KDkUrwQnBCwkEH1Xl3tLt+i1MBVVn/0Iv76dPnkjbvnzxkvTJtNvjpGSL76GnpzhmP9VtS56wjzYV4dojnJN2nDjmb9ZTQm+qutW7ak7OTxsUqcF+/Bbd7oJ25k8099tDAsHf0or4tdzWK4HgYofSV4InEPzlijKB4C+Xf8nRSQ4kOfDNyAH93v+qPMHjxg2jIPKo8UbU8WYOx20Pj9Ne9Dqj0q/TEgnB//3/+e8NCK7YzYA1xxAIrqDM2cpkso5zQXAN6FwPLteSdbuwWk2ke11kRZGXQjebg0v7imJRYJp49GplZWiWYFQ1dwkMWi2kul3kezbSrqsUgdks3FIZXj4Hj0ss9XnPcX7FvHyFbK8HNJtynZzjynVkM0Eg4TfvqVyCl8/Do4JMrqOpln8OUQwqYKNVjoQk3V5XIHjr9BSnx8c4OtjH6f4e2nt7cE9Pken1kPW8QDmdSdMbm+pJ3/uV4Md1fIsSqqEzcFNpOOk0PHp/5/Mo1Gqo1WdQn59HY+kCyrVamA0G6VWVTPsna4cPpbJkeeL0RPIh6xIMq0+30xEf8/VnT3D7T3/E7s6WQHBR6TL/mZZ0GtliEYVqDSX+1GooVKrIlyooVqooT9SQL5WQyeXFwiSdzcmgSjy8xQNdamugvDaQo58K9Y2GnGrvqM8gBA/KKbBr6U8KeI4Du9NBqtNBodNB1uZkQ/94N5NBr5CHk8sBubzcp75qH4IPwmczRX6K/a8syvrhyfW6yHS7SMvkRj8Eq5POoJfPweX1aGkj14uGz7qz6HMtPUPkwXJdWFTh9mwpS96f1WrBIwBuNuEykF63I5kpAUJZFoU80oUirFIBXqEAJ8/7zsPNZqVsWe+VejmiQzl70/5kmV/Puj24zVO577zrIOMRr2slv3GHui8TyOxfj9flD1dGpFjP/L+5j6wOUD+yMsKvP3oALt7IzVOBApsbGzg4OEC73ZHVFX0den9QTsDaO2b976DIQGE6c41JPiUfj4fggR2OD8mDFQN+8DuZ6Mix/yoBxQJS+Rws3lNcsMRg1jFcr0f1nnHbB1vNmTakyyC0wqLffMJPDE+8ZBk8bWp6SgB0t9sDfWk5CSGrWxioNqO8+nmf2uaDS/IJjjMZDxOVNFKWi9OTFjxkUSpNIp3Oo8fJG8dRwRrZF3Y6qDgOFry09FEHdg92qYjC4jxK9Toq1aos2WeQtgsXLkgAOCocpU/m88Pv25k7Gn5rwK1fZPg36w7TGd6H38mKHt9ex1SM816Oj48DaKT6K6Uo1z98JvC7fvvtq9CjVNtRgHuckg+/vAw00QgYrtMq/eo5nqOxtSzk8W2eX1/DBGYmRA4mTIyJS50POu+i0hg+h3kv5suqTrMJyk1FuHmNcBr1fZhp5L9HlVM4veb9qEefBccqCgRviid4PASfKnswA2MuS2DMxA5lnHbx9u1jvK+4qp9s+s88bqlP1wVwm5M1jtOTdzr2rXy35DZam+hViFETSGa+BQGiTUFFXJ/hJ68fVDr6re3tK5fkjr6KHPhqIPjgxE2iBB9esgkE/ypqfnKNJAeSHPi6c+DrgOBRIqFRY7ZvNAT/n//X/2WAOmlY+DKFPwKDqDFZ6AKSCF+N6XS76DabsPd2gfV1ZI+OULUdIJvFSbUKd2YGhcVFpKvVvn2F0rHHJ/vMJg+do2Mcr68j9XwXkyenyHGpOaHCRA2plRWgXodXKooliErf2SsMg/wCfl0XNhXZz54hvbuHWruNnO8d7KYsdAmcJyeBiyvw6tNArsC1+77iUy2X53lE9d3tiPqx3VbqGa0UdGxbAA7zjdDVOTqCu7OD/NEJpm0bJddVKm9ZOpoK4jlSHRqAGVhwqKJMZ9RPJiOQ0inmJZ9z09OozM5hamEBBVGCxwU69YvAmB2h0tzu9uDs7sJ+8gjZ/QNUXQ95gX/Kl5xgixB/b3cHrVZTpjYkgGUhj1ShAIsAtVxCplxBulxCulhCqliCxQEY4Xe5DItgN0PvboJvfzLBDILo17xwKFLTbieMYIcPqc4CWxNM95pNNHd3kd7dxSQDPjVbshpAf+xyCe2ZWTj1aVjT04AEdtJWP2dtZqLalW/OIcc5p6ewt3eQ2t1D8eAQuXYbaQHCVJyn0C0V0Zqelutl6nXJNz1h4VfvIG0mEpVrCJX3BH5b3R5SnNQ5Okb64ACZgwPkDw9RaLVQsG3kbRs51jkBs6pe9TJpdLJZtHI5dGpV9Op12FT1VmsCbAXcCpQ3jUEM153g5vu5IOpm10V3/wDNJ0+Q3tvDlN1D0XGQNla16LMIZOfsD2E3fzL8ycDL5QTMg5Ne/Lf+YX3iT46gPiMg3CxxDTAJJwkt2SbFgsNQderBOZtDd38Ph48eSn2YtW2UNTANQ8OoSTdj5YrZyck9+Z0np9Zs5netBmdpEalGA4X6NNKceAgsFwa7yIE6NbSy92uEVpSbyR71EOxfdVQL6/eo+gVA/GALBZRKyr6I+Uw/WaoIOdHFFS6ELMyKTkfBZfaXArddB7mMi1qZfaCNZqsH2+ZKkAqArG8VoWylOGll9XrSbionLaR7DjopSyA46lNIVcoSO6BQyKNSrmBxYQE33nlHlJC6PzYV3fxOf69htUxc+pBbQ3ATZJvHm8ph5h//No8Jg84oxbW0pwiVsf4+7oEZB11HvQzp8+njh+0/CuxGpc2E7+GXtXFBtz6vmba4SaLwPibM5jYdyDIunzUcDOeL6m9fDNiNc9yrh+BQdijBGhd/kocTOj1Plv07DlefBGZP8e9iyZZvUA6Y/T4n1Fx57+S7KJ9tnITkSjvjqSzvCTrWjK6HVIqbFj0Dz7DQ8y8MwfuCgLPZNtgWBmHiNyiTk6S+oTnw+iG4bjn9FpRA8OGVIYHgb2hjSZKV5ECSA680B84LwUeNw8fdPmq/8E2O2j9ue1hMNWpsM+o85tgu6lyh75Qn+H/37/77sxA8+CaQWZy7YPvMKnqgFwnB5SoWelQ2Hx4AG5soPn6Eid1dNHo2nGwWq1OTaC4uoXDtGtL1uiipB24gTkg6oBhR6LCzu4uDe/dRXF/H5cMjVLmE3nPRrtfRunEDvcVFAeJUhAfYPpAsBsPaEFUKpI7wqNpmMLLtbaTv3kN1awuNVgvlngqgR2DVTqdwWq/j6NpVdBYX4U1MKvAmAwOlAlcqP1uW9nO5qYbgsrxdduF/GPnKgUV/74MDpJ6toX5wgCu9HqYcBUL7SmgZsvv5pn4ToBGU2lzW6oPwXi6Ldj6PbqmE7kQNmJlBbn4R6YkJeLmsryRWtx9ku/8PlU3qD6dno0ulMCc0bn2J2s4OGo6Lig/BuY/rKr/eXq+rVJW0Z8mkkc0XFAQvFgCCykJBFPOsC918Hu1CAZ1CAd1iEb1iAXa+AJeq6mxGKcj91KnhUd8+4kw1MZSp5jF6aqVvezJY3CbskeMMG5zu8RGO19ZQXt/A1fUN1BkAyrfDYIG0SiXszs3hdGEB9vIFOMxXX6E8GM8xrAYfbD0Ewawj1v4+Uo+foLyxiZn9A5TbLVFF89NLpXBUqWBrvoHmwjzSSxeQ0or+0EyOeXYFwH1A2OkK/M6fnKJyfIISwff+vgDw/NER8p0OiPELVDn79j88tc02zfaWTqGVzqBTKaPLNjY1hZOJCZxWa2hXy7CLRQWgqeAf0IQr+hLuU2QSx3bQ29pC+9YtlDc3cbHTwZRjI+3R+dms52oSS/zIOUHiry6QCS5CbtYbUadn0cvn0cnnVL0qlWAT0hdL8DgRk6edC4G4Ue9VwQ98YZYYATjtaVobG9j/7FOU1tZwvdtFne039NGTgeHpNj0RYa4k6FumqIkTnq1jWWjNzOD0xg3gyhVULi6jIMvV00qVz+CuBrwLhmDm/ZxJlVEjtId2CKyGgWTUbPK5HyI++OW5VDDfjKzyIIShIrrX7ckqD36fkz6aEJxKfFuKQ1b1eC4yaRfFXA8W2Ic66NkWXCcH103D4aojTlS6tkDwFH9abaQPj+F1euhZQC+Xg1MuwsllZIKDFj9FqtOnprA4Py9KSMJpHSxSW5poCK69vbUNSti7W3Ub/cCXGorH5ZcJe8eBzfr8UeeLA9GvGoJHKZXHheBxL0a6juntYZAdt13nR/gFTOe7ma5wPdaK+yg1d1Q+x7UDfh++/6j7HGefUeWq+iJORvp2KBmlBG+mGwOBMdUz0sNkxVeCL6nAmEoJnkDwF+m/vvnHmNPh2rYs7iW7/4y2LH8Fmv9sNBbKjZkloXecmDVi/TZzFiaOeaFktyQHYnPgZSC47Q56gj/bV4ExB+1Q4iF4zj1Gyd5C2V5HxXmGvLePNPge47zwBOrbUNQJBH8bSjG5hyQHkhwYlQMJBB/ModcCwf/tf/tvfeZnaFg1idHX9333RhWYuf28RN88lj7WVNCWNjax8vQpLu3t4mqni1YmjY9qNWwsXQDeew8el6GHIfg5Etl9/hzNW7fRWF/DPz46QoO2HK6L7elpPL7+DvaWlkQ16/oK3XOcWnZ1Om10Dw9R2tzE4sNHuPj8Oa50OqLO5qdrAaepFNZrNdxaWsL20hLcpSV4VW03om1F+oCECkdlh6JU4jLw1kpdQrVeF+ntHeTu3sHK9jZ+0u1h0ff8VrC7P2kwCHv9u/O9hDm50E6lcZROYzeXw2apiIPpOloXLqA3MyuTA26+YMR2CZFUP2WSDwzYdnwikw2Ld25jZWcH1xwHUwS3fnqIakVB6weL43FUrqep6mYwRflRCl6C+paftp1MFrv5PPZLBRzXauhMT8OenIRFwJsvBLBS3d14yjsNs89b3uH9u4cHOH3yFItra/hn21u4cnKKNC1C/IHhbjaLe+Uy1hYWcHjjBlpzc3Ayyo5mMKnxg04perFd6aKwvY25u3dxYWsLV1ptzNhduR79tzupFNbKFXw+O4tNTu5cvAiPKxAGGm10LtHvm1YnFlXfm1uY3tvDpZMTLDSbmOl0UKLNDffhigUJLtoPMKq1Wbxn8d6ncDmdRjefw34+j6eFIjZrNezOzqLJtjY1DZSKysRlIHCodiXSQNxS17N7sDa3kPnyJpY2NvDDTgeLNiF43wbGDEAq6ZEVHSqgFsG456vDWa9Y54/TKexm0n69KuF0YhLdmRlgZha52RlRBNMzXwfTNGuVGuwP1jOJaUDF5NOnOPnd7zD39Cn+vNvFsgHBB0o4rpqGq0FoPw6PmpaF3cY8nn3wAXrffR+T772H2uIiSmUGhC0q+xB6tNNCRLy0o9vFoEhVXch8IJtBG02oLmfTkF1siGJWjIzTuPQEny4z/7xUbdMXnL95fgmO6QcipPLbYxRA6U+4gob9JKdhVMBW/u04nHADepxAYd8U2I/0JIKgRyV5u41eu4MW1dxsXxKzgYpx1RfzowN28n7jAltqmxSdf+GglzobolTdw7JoXIA8ar/wdaNgtS5TfQ9R6TJBdHh7FAgOg+ZwPgx0S6YtQlg1atiiRL0whutmOFClThvrjwnRTcht3r+ZB3qfcapy+BxR9zvqnSnuHKOuryy+lCd4j3YoERDcNAzTEFw8wS8pCJ4nBPfnEXkueZfg5FGiBB+V/W/h9iHvI/7dGtEqRlucReaQ/8zxtw2/YhQAH4T3b2EhJLf0WnIgNPkiIiTAsWmz5qHV9cCAl360KsMN0a+hfGf131t6dIC0IYEx//jkGM8OXJw6PgQPosLoN+T+zWglOCF40Yfg1QSCBxmUQPDXUvGTkyY5kOTAG5YDoyD4GGpnuaNhQqKosVYcbI7LnrCgKGoMOOw6o47Xx74WCP5v/s2/Dt4vBwfM/YfzOIOzUTd9nu20kTjd2cHE5gbeffYM7+7t4b1OR4DxL6pVPFxaQu+978D2ITiVnXGKq2F12uaS+i9v4eLaKv7q+BgXOm0cuR6eTU7hi6tXsXFhCfbMjNg16DwIL28edn7aU7S3tjC9vo4Pnq3i+sEBVnpdTDiOADSt3HxWKuHj6Wk8XVzE6dVr6E1Pi53HsHuKhBs8Lz1wNzdQuHkTVzc28BedjsC2LoCWZaEJC10/CCfTMAApCWihFF9U8vLTZXC4VAqb2Sx2CCvnGjicm8NJYw7dWi3wdB40sRjU8dKipXN0hNr6Oq7duYN3dnbwHcfGlOuBYepaVEVbFnr+hIakyVdM9+GpSlvKB4w2j0EKh5aF/WxGgOpBtYKj6WmcTtfRod1GrQq3UAS9t5Xf9PifUfBonDP1Dg7QfPQIl9fW8F/ubONdH4IrpxgPe6kU7mUyeDg3iyfv3MA+FeHliqihqXAdHuTV1/cxQCr9N4+OMLWxiev37+Pa811ctXuYEX9sBcFbqRQelsv4TX0GjxcX0b10SWx4TLWk2c6lBAn8RBnbRHpvH8WdHUxubmJ+/wCXWi00el2xtaFJSDOVQjOdRjuXFeDO+uZIcE4IkM45Doqui7LjoOC5yHpAM2VhI53BZrmMzXode7MzOGk00JmYFHsSetIPKOKNMhTw6Ps4Z7e2UPryJq5tbOA/abexTHsgD1K3Tmg5pCd+fDsjqVM+JNdBcbU/PQOVtmHhyAIOMxnsFwo4qtXQrM+gw0mKhQU1MVYpKx/3wMPfVMH5gN2vJOKhzoCHT56g9Zvf4MKjR/gXvS4uOo4otxk+jNdUTuKjAUNc3SMEP7UsPG808PS730X3fR+CLy2JjzUVy0X66hcK8iNL2RkkN/Sj1eLh/kc/kHVARw0UuZ8C6qqNafBonmec9qL3MdueGRAkrNQNvyBopbX5vVZla5W2CaFNa5KwB3fYtkTDbJ7bDGipLanM+zPBclidrP8+T35E7Ttu/zRqv2EQPApUx51vGATXdSK8jwmRw9uGBbIM56FZT806wn+bKx+YjmEQXHplwzs//GIW9R503vyIm2SIe8k7z3tTXJ0SaM3nxBgQnD3QlK8ETyD4y7bSb+fx/Wnwl79//TQcQ3seulgCwV8+97+NZzDHCSo4+otCcFGCvwAE53R72ushn0DwyAqYQPBvY7tM7jnJgW9fDpwXgo8Lu+PGG3EwehQDHgWxR8HrUce/SHrHmCBQdij/zb/+r70oL216R4sVhKEUNE+qB3/8zhxIn7cQoqq1eCk/f34Ggp8QgpcruL+4gPaNd9EjoPYD2NEXliBGD7jHaS49geBf4uLqGv7q+CiA4E8nJvD55ctYW1wU72INwXl+PoDHBeHOwSE6jx9jYW0Nf769g8snxyg5KnAfYRtzmIv4qQi+WSzhwcIC1m/cwMncnPgsajg1qgIG8Ihq3G4XmQ1C8D8FELzhONi1LGxZFtYsBY6pbCQYluzzR8mElYTfZQuYsixMAZh2HAGWBOeH2Rw2i0WszdTxbHkZB40G3IkJuIX8QEDHcN6bEPzqnbu4sbOD9xzlVb4NSLo20ikcU43nH0zYrW0kqEAjmM9bFkrwQCfrCiyUPA9Fqj6pdE4zfVls5QvY4mqB+gyOZmfhNubhVCtqxcAYIHwYFBpWp6LKqHuwLxD8ytoa/ovtbdwUWAnGAAAgAElEQVQ4PVWBZH01I8H/QcrCg9oEPrqwhLX5BThzc0C1KuVv+s0G1zbV/36uO7SG2NhAY30DP1rfwLXDI8w4DiquQ9djgeBtQvBSCb+ensbD+QW0V1YCCM7rsP0M1msLogDvtJHd3UX18WPMb2/j+ukpFtsd1GxbfOtPOAnBSZJMWiYimuUSWtks2q6Hnm/lwwCdhW4XlV4P070eZh0Hi56HqsBoF81MBtuFPFYnJvBwbg57cw3JB5cTAn6QyKhBsAnBK7du4domIXgHDdvGIYBty8LTlKrvYgpDJTGVw9SZS2BWDxnLkjZYAFS9siyUPU/56NNGhnZF2ZzAcE4CrdfrOF5YBC5dBKanlFe4r0I2Yd/AhIIfSNT2Ifjy48cCweddF88tC9uwsEHwTkgXqN/H6cEG9+H6EkL1k+lpHFy7BufyZVRWViSgY54BbsVXu4RyuSxQnEBcf8/v9N+sC7o+hEG4hsGmwllDb/OexX7Fn8gbp082YaLZBs2gj9ov20yDCblpM0KfcB0cUgegpEWKtkkx7SxM/20TZmuQqmG3CUbDkNWEtRqimqUSvq8wNDWfo3HHnb8mqCOiAG3c9YNnSExQyyiAbb6YnBfuhvPNPN4sc13/wt7b+ni9Xf+O6r+j3lvMPB2V9vAL2DAYHjcZMNAfjAh0Oe7zPqpdRZa5H2fCsagEn4hUguspPAJMgeDzHgIIPpkowV+0DX7bjtP67ZBJ4QtnQwLBXzjrkgMjcuDMe6QWcMdoZF4Wgmsl+OfnUIInEHx41U0geNK0kxxIcuDbkANvOgSPg9vhsnmjIfj/8D/+OxEfmgNPNZBScFsv7QoPquMG2K8VglsW/qZUxt1GA6fXronal3CTwJCAxwQ34zQQBcFv4eIqleB9CP64VsMny8t4Nj+P7tQU3HJZgA7Pz+to2D4wkB4gGApAuAwEefcuVmiHcXCAxXZbQFfLt0Kh6QNBWNdK4UE6g/uzs7jzznXsNhpIFwrI5POBWnOc+6FqV5TgIQhO25EnVgqPslk8KBTwPJtFT6xFVJBMAbO+opfQtOx6YlXSsHu40O2i4fuKc7edVApPfPsW2mp0Fhfg0L7FV8RGwcpoCO4g7bq4Dw8Pczk8rpRxkMuJXQv/ryA4lcQe0p4PwT0PZc9FxfUw6bji/Vzv9TDh2PI9QeeBlcJ2oYBnE5PYnp3F0YVltKgKLxWVan1ERr5KCN5Xgq8KBCdAtj0of2zR/FoC99eKRfxuchIPqLC/sAy3XkeO5Z/Nnl0NEEBwaZFKprK3B+vBQ1zY2MDP9g+wSBDouMh7LqbhIefboTwoFvHLySncn5tDk7Y2tZqcX9drvlyaEMdqtWHt76G2sYGFx49xaW8P120q+F1R7R9kspL2jXweGzmC4jyaxaLYFhGC27QroRqTwTJ7PZS7XUywPtEKpNfDUq+HhR4VL66sBtgoFnF7ahprjQaOVlbE2sbL5eGlaVVwViXdh+CbqNy+jeubm6IEn7IdrAF4lMvhTrks9V1PgPgGHbA8Bu70ZIk/IXjR81BxXdQ8V46f6fUwadvyHaF520rheT6PJ5UqntNX/epVdBY4wUJboLwP65UC3PwRUOVDcOfJE7R/+1toCM58fJRO41E2h8eFAvYyWTBY7jiTNVHVWAfG7FYqaM/Pi4d/fnoauUpFypiQm/CbP4Te7MsIwfm9huAahIttSjYrk376x5wkMVXgGoKbzwjTosQErFEPdfPZE/63Bt46CKkZgFLFEOgFftxhCB725tag24Ta5vUGuvAgkOhgjxFWIYfLIU4ZHM6DMHQeF8RGpTEMQ0eB7rhzhJ/xw7rKcD5EBYg002HO9Jv5r68R3q7tdvS9mW0qrNYOtzfzPoYB5WHbRim8h0H3qHw0729YPp8HgIfLPe68yr7Ewnkg+JV5D+9pO5QEgo/z+pXsMyCFGPWmdb7sSpTg58uvZO/oHBgPgqu99HywUoLj3HYoVIInEPzV18QEgr/6PE3OmORAkgNvXg4kEHywTEbBdHM8GTWWCn2nlOD/+//xv3mO7UAH8VKQgd6pjvwOLyM3C4UXNMFI1KCX3+kBY9TgNDzY5L5ih+Irwd8z7FCOAfx1sYgvZ2ZxePGiBNajEjybzwvYIdAxQd6oKm3vPEfr1lkI/rBSwYcLC3gyM4v21KQowXleQiNeh4DozKdvKqN8rW0H1vY2UrdvixL4n5+coGrbuJ3NYCOVRtMCpj0X3+spRTSVoPcnJvDpxRVszM2KL3jWh1X6eqMUbXEQnFD7ZjqNO9UqHszOYrdaRY9g0A9A2H/hcwXYZQgmW21MUfV7fIxrrRa+1+2KuphK09VCAZ/Wani8sIDjq1fRnZ0Bsjnx7I5ahDpoh3JX7FDeY/1yXXwG4HathqfLF3BQm/CVsHptggoMqtckUlGc7dnIdbvId7qodNqYbrew1O3gaq+HObHa8NBNpbGTzWF1ooYHjQaeczKDNhbVqpxf7neEP/gomBUu/6gGpyD4Y1xZXcW/2tnC5dNTnHqQiZBdegpbwAItatJp/DGXw93pOp5evIjTuQZKtSryxaIKaGgojc3r0uOYau3c5haqXNGwsYk/63SRs3u4x3L0XHxgATOWssC5XyjgF9Ua7szM4GRhAd1qVdom2021WpV6re+DcFAsUB4/xuLGOt7f28NKs4kpV/kjb2SyWK1W8XhmFtsTEzgpFXGayaAFDx1aRjDgoB8klBMZKabHtpHtdVA+bWLq6BgXT07x3XYLy90eyq6DdjqNp/kCHs/U8eDiRew1GuJbLtYo/o2b5UIIbne7oB1K9TaV4Jv4p50OyraNO7Bwp1bD7aUlPK/VfLCsV7b4J+PohpDbdZGVtPWQ4/EMrtlqYaHTweVuD/OOjUkGH02lsJfNYqNWw6O5OezSlunSJdjsh/xgmyYQDuCchuBPn6Lz299i5ckTUYJzJcPnmQzu1CbwdH4e+0wnrXtiynt4f6Yqtnjr01e+kBdbnVQuhwx/MhkB3QzmyN8acOvVJlr9zbqgfwjEqRw3bVRYR3Qfq+/VrPumQlf391o9rYG2qd7mNm09ooNL8reG3aZ9Sdz3GshrOxTzb/O7sLWKzs8osB3X/of1C+a2UceP6l/Ck3FRZR/1vDWfseb98d9RfdQ4wDx8nfA7gD63rg+6vM38DoPqqMnGqPcE876jnn/nhcZx5zNfnka9N0Tl5ajyNO8tqozGvY9R+0Wlw4Tg3fQEWjGBMeW+4GG64uFKw4fgl7O4kEDwcapEsk+QA6rGfTWfuICYiR3KV5P/36yrhGtmIAAPFOEagPdBuOdaKobIOT3BEwj+eupGAsFfT74mZ01yIMmBNysHTMGPOU4Ni2rixi9x44U4mBw3Thx1nlHjklHwOu5+wqUx6jxmPowNwX/5y194hBD0ROWSccIHUddJ0DAFI0z1nYbiesm5HtCZnqlRBRceBMZVNQ3BaYdS29yEguC74glOePjzQgE363XsU+E7OSlKcKpma7WaKBrPY1cinuACwQftUB6Uy/hto4FH9TpatPsolQIl5cTEhECiMx8Dgru2DbfVQm5jA5N37uDq5iZ+2qbzL/BhsYgH2axYNMw7Dv7TVgvzvR6OPE/sKj5sNPBkdgad6TrSk5NyX4TvUfl3ZsBLJXi3i/T6+oAdCsHwp+ksvpyaxIMLF7A7NQWbqmsfWgcvhqL8d2H1erCaLZROTjBzdITrx8f4yckJrtDSwnNxkE7j81xeFMXr167hZH4eVqUCi9CN6vLQEIie1doTnHYoGoJ3XBcfAviyPo2n19/BwfS0TGqYwyfqpWVSQeQYDlI9G6luFykGguy0UW23sNBq4XqricudDi70bPGdptqaivDbk5N4Nt/AwcVLaM3U4VG1SxX8VwTBW48e47JA8G1cPD3BoQdsWsBjrmCwLLwLIA8LqwDu1Wr4fHlZVgIUaGHhT+xErTxgXXK7XTgnJ6isr2P5zh1cpOWO66IJ4A+WhQw8/IXjYBmeKLcf5PP4m2oVt6frOGo0AgjO+sV6reuZBNpst1Ha2sLc/fu4vLWFD1otzDJgIDwJGEkLl0dTU3g2U8d+tYZuoYBuKoVOryeTG5FQiGVo95BttVA8PMLi0RHePzrGO60mLnW7KLgujiyuNKjis4UFCRgqkxdUrNPqSNcNX6ITB8ELto0vYOHm9DRuX72KnXpdjlXOTv2AW9JP6XpFexfW+04H+XYHlXYbjVYLV1otXOq0cbHbxaTDAIvAHut+pYK1+XnsXbuG5vw8vHIZyNPLXdlI6YeJtFtfDe8+e4behx9KsF9CcPYiv6cVEuMBXLyEQ1G+585A8FEPmH5fZAz8jRUDehULJ/Dq9bpA8LBViQaYGo4Tdmv7FA3BtZ+4CdDN/jYMP8Pw2/TS1vYk3EfblkRBcPMcWvkdftaE++IwYDWfR3HPnVEQUx83DgQfBbBHbTfTOGpfvV0/H0btHz531IuVrrtR+abrYtQ2s06ZExFmWzDPHfWCM+57gvmyM07ZxU0YDHsZHPY6PM6EwqgXMrPsxn31HtUXxOUFn3d2qoBICC49kd9njQHB5Z2PMR+SwJjjFtu3cL+vCoQnEPxbWLle6JZ1jTTHFzr+0OAJ1Z6ynyy2ZPwZoNvz0D5HYMwEgr9QMY08KIHgI7Mo2SHJgSQH3oIc+Koh+CjYHTVm02O684yXwtD764DglmX9HYD/yVpfX/Ncd3BZec+2YfdsdLs9AeMajpu/9b+1qs9clq5BufZcNQd7capWUykWKME3dGDM0RCcSlZCmrC38bCB5nkgOB+8hEGjIDgD+RGA9/b3Mbm+jqsPHuDq8+e4Yts4zmTw97Ua7tD6IJXCYrcrNixX2214DMiZz+G3ExO4V5/BAcFavR7A/ShFcCQE73SQ3thA/k9fBJ7geULwTAZfTk7iISHr1BR6uXwAwfWgdnD9n4Nsp4Nis4mFw0N8Z2cbN05O8I5ti1fy41Qad6am8MXKCnbm55GemUGatgsRnumiBD9kYMw1DEBwz8WHnieTGgLB6b/O986wP58frEwpwunnrNS7aYfqXRvl5ikmGXT05ATvt1oCLGmV0rNSWM3l8Gh6GncvrmCXsJ5AtFT0B/19P3sT7ryKvpO3QCX4qe8J/q+2CcFPsQ9PAPinKQV1fwAPDaphPeBxqYjfzMzi2dwsrEYDuakplEpKtdsHqwGOg318gs7GBmY21vH9tXUsHR6i6DjYTqXxUSEP3uVftdtS96jefpDPjYTgKSsFp91Cd3cX0xsb+M7TJ7i2t4eL3Z4E2dxOpbA6OYn7KytYnZ7C81wOJ+k0bB5HoKnLyk/mQKcqqn4XKdtBtttD9fgYs8+f49rRIX7YbIo9Cq/BIKwfVat41Gjg8PJldGdnkSoWYWVoXtJfp2pCcO0JTiW4CcFvXbuKnWkfghue8P05q/5qA9YrKsNlxYFto9Rqo3Z0hCXW+9MTXGq3scj6b1nYyWTwdHISty8s4fnSEqylJaCmbIFkCOVbSqVSlviPw7aB1VU4H32ES8+eBRD8wwCCX5RJIAYD5YoK8zMKfKl9zzSa4BQmBJ+ZmZF+LMpv3uyDNRRnv6djIbAeapsU/W9z9Y0G2uZEqbYgCXt783mhVeP6OBOimwEMo14ETHg7qr2OAsPjgO24a5jnDqcpFkjGWK3oa5jlPQxEq6agavIwKBuVDp3XYduRKO9t7huuG+Y5wyDeTFc436LSch4QHdcWzgOUh7Wn8dqayu/wvsPqUdRL3nnSPKqOB9vDAlw/xoBAa0tB8GZYCW5CcE8pwbUn+J9RCT6VlpgJ7H3NsBqE4BRLdG0PnR4ns2jl1J8EHDvNyY5vaQ581WrwtzQbk9t6JTnA2qhjrvDftIFUlov9KUB5dgWrRRUE59hMK8EFgtt6JakgdP/1S0vJ9eJVrobsB8ZMPMFfSRHKSRII/uryMjlTkgNJDry5ORAe+4ZTOmrsNC7UjoPSo3ImDl6f57rmvqPGX+Peb5yYKpReBcG73Y6nBsTKAsWR3y5okdLr2aIKN61S+G8Nxvmb2zUQN/fTUJzfRanE9eA7ClCMBcGXl9Ga6CvBXwcEf+wrwR3fDoWQXStmz1QO/b5vAfbxMbpra2isreFHq6u4dHiIqutKUMl/mJnBnVIJuykLjVYb/9nuLt5rnmLKcfE8ncZv6Ytcr2PrwjK6c7OoEO77SvQ4RXCQFt8TnEpwE4LnwhB8egq9bF6sFzT0iKo0FoFfp4PJ/X0srz7De/v7+Cn/dlwJZkkbk98uLGCV/sOzs8hMTKBISxrfy1qnaxCC3wmU4G3PEwj+Zb2OJz4ElxdQHzCYaVNgRf4b3K7ARddBqtVC5uAQs4cHuHF4iHeaTVzrdlB1HJwAeFYu47O5BtYYUHV5WQJCptMZUe2GQcQwkDGqQzC3BxD88SNcWV2DCcHvptP4h1xOIP33HRuX6W/uueJd/ZtKBfdnZnBKqDqjyj/vrwQIAtX6in13bx/2w4dYFC/wfcy0W9iDhae5HG6WSpj0PPzLoyNc7XRkxcRZCF4RkFMo9Os1Ibh3dAT76RPMr6/jJ9tbuHJ8InYgp+k07hUKeDgziyeXLmF7cgInrosOA726XEXQB3LaEzpchgLsaKPkesicniL//Dku7O3iB/QbbzYxb9s4BfBFNou7nBy5ehXH8/PI1GpIFQtg+jSJEU9wBoLd3IQJwfOGEpwQ/LlWglv0wFfwKtZihoMiJpITLfTXPz7G1NERLh4c4PrJCb7TbmPGtgX2bxYL+Hx6GquLi+IRzkC9tB8RiB2C4GxLWFuD+/HHsjKASnCaKhGCfzk9jScrKwEEJ+zX+WemddQDYhCE99sJz2XaobAf0/cfru9hqCvlZeSZPpeG4KY9Cvc1g01q5bfZ15ug+2Xg83naouo7Bpc5m8e/CkgeBaujrqG/G3ZNnd9R8D/80hEG7+E6YlqS6GvrfbRVTLjd6u26rMIQfFTeD6un40BwXeeirvOyEHxUGxq13czDcfYNP1/GOWZU/g7dHgvB6QmePxcEpyc4IfjyKAje8yG4m0Dwlyq7t/Lg1w3CYyIavpV5mdzUy+SAVoKL0EZrvcU/ToXW4XDC81RMFr5mpixlWch3OUJwu+eKEpyvcuotMYHgL1MeL3psAsFfNOeS45IcSHLgm5QDbzMEj2SOpsomoqBeCwR3HGpQ+ZxXFgbyP3/2Ww2C+ePKj+npSoVfWAVO4G3aqoRheRimazWgCUt4nc7pKWiHMrGxgfdWaYeyd9YOZXlFrEq0HUoYgocH2+bAXg+yhynBf2fYoRCCE0BrJThtAs5+/Jd9D3D29tC+fx/LhF3Pn2Op1RKw96RaxceLi3hUrWIPHiZPTvCPNrfw/vGxKKxpmPJRJoNbtEe4dBmnjTkUqlUUSqVA5T6sAdMfmoEx0xs+BF/fwF90OjAh+ANfCW7n8oAf+E7bG5wBg3wz7PVQ2N3FxONHeHdnB/+82USjZ2OXELxSwa+YT7Oz6NWnka5NoGpYeOg8j4Lg79JfXJTgtEMhBL8uSnD1AqqCkPInrIA3oY+ySWGkyR68dgv5g0NMbG/h8sEBftxqYUUsNhzspdP4E21oGg2xb2k2GsizTDMq8OTr+nA1wKkJwU9OsW95uJvL4dflMo5SKbFwudrt4QYtSCwLX9AjmlCUnveNBqoTkyiUikgZ3uDKc95Gamcbudt3cHFjA39+eirl/AXvs1TEerEkQSf/5e4urjWbsRCcqmZC8NrEJIoFQmYLqZ0dZG59ieW1Nfz09FSCo3LUQOj7yfQ0HszMYGd2DsfFIrqcNPPV36KuoQ1LJhOUn1mGAcBTUS7hcQXE0SFq29tYWX2G63t7+KDbRdFxsZZKySTLR0tL2JyfR3Z2FtlaFZlsLghMK0rwTgfZzU2Ub2lP8DYGIPj1a3g+PS3gPJVKxwZ6PPOw8fMY9Bw/PkZpdxcrB/v4wfExrrTbqDsOmqkU7uby4rP/kLB+YR75iQlkCsUB5SwDcKY4igogOJXgvQCC35wiBF/GwfSUeOunsrlAca2V2HEzm2GwGf5bA0y2IzOmQbjem/1lGKyG24cG8+wveF4zbSY4jTrPKOD8qtrjOHA/DKnjoHzU9+H7iLuvqOdO1ESDCUtNCB62FYkC2SbojlNyh0G2OQky6r7N7aPKZ9R29a5hTGT6/e+ol5u4eq6/D8PmqDob1c+Pk964417k2Bc55lzPpwSCnyu7kp2THEhy4NuTA2qVHrk3Y9bQ0skSZXfHtznpEYozzlTaQi4jDncCwj3Hg83Jvq4D2+FJ9IqXkBJcA3aJi5MowV9HzUog+OvI1eScSQ4kOfCm5cDbCsHDYq5R47tRnMMsN5NHRI23jO1KCe4JRZShaaj8B732zIFrGIpr9Z9WjZvq8bBKXENy004lDNNbR0c43NxE6dlTXH34UCmHOx0wMGbgCb68gubkZBAYU0PwsCe4Ofg3B+DMiHEgeNP3BB8LghMGOi7c7W24X36Jy2tr+MvjY9R7PTxlYMKpKdy6dAmrExM4ch0UqTBdW8N3Dw7xMwajdF3ctCzcmpjE7ZUV7DXmBCwXatX4gJxGqZ0XgtPDm3YGVHNqW4MBMOSDwPTz58jfv4d3NjfxlycnYuOyz3SWK/hlo4EHM3W0JyeRqtUEghcLRTmnBi30BG8fHaG2to6rd6gE38YwCJ7OZILgfOZ5zPIzOwfCUNd24J0cI7W9g4Xnz/Fne7t4h2nlZI3n4qGVEoX9zWtXsbe4iOLEJLJ+4MnXBSZ6B/s41YExt3w7FELwQgG/npjAViaDyXYb1zpd/JSBPh0Hz+Dh7sQE/riyjL35eRSn6ijQZibfh78efbebTRQ2NzFz9y4u0bObfv65HH5fr+N+uSzgf6XVEgX69dPTGAheFeitPMEnkaeK2XGR39rAxBdf4Mr6Bn7U66LuuDi0gIfVGv6wtIiH9TqOK1V0sllZQSJ9g0UnEAWZCb5Zn/TkSsYH+AP5zAEI76PdQnZ7G7WHD3B1aws/a7XQ6PZwCg/3iiX87cwMHjcasBYWkJ2eQqFQ8lcacBGAA9atzNaWguAbG/innSgIruxQ2IZZn/SPBrhmXdJ1LIC5rFvNJryDA8zu7ipboKNjXO91kXVcrFuWlNfHK8vYXlxEfm4O2WoVmXRGJi4EGPsQ3Fpbg/fJJ7iyRiV4DzlPKcFvTk8JBN+fmlYTU/m8TEywXLTSWrclMw/DD5Kobbr/0wruuODBoyB4OI+ioPwwuBnXxsaFn3EvJ1HnDafVBKVxQHsU+A/D2zgIHpXOYeeOSqueZNDbTGuY8MtAeFu4XMztepv528ybqH+/7pfC874MxdWjbyIEH5XmF8r7BIK/ULYlByU5kOTA258DvqMibFetXjlpuzhpqZ9mD+jRLwUp5DIWSnkLlXIKpZyFAt0LXQ/dHldK00bFtH2ylLeK/9F2eAkEfz31SQs6KEpjzCy+076uMdzruYPkrEkOJDmQ5MDoHEgg+GAejcMLRkFwntHfZxwIHq2SDRfMAJD0VeNaOR72BzeBdxCE07dc0crxw91dbD16BNy5g/kv/ohLa+t4r9NWELxYxM3pOg5WViCAmkv9czmBxIRGGoLrzAor4MyBJyF42w+M+ZfHR7jQaePI9RAOjOn4ATeHK8EJ5Ww4nS4y6xso3fyTeHL/Ewbac138MZ3G3ZkZPL1+Hc+nJtGye0jvH6C2uor39/bwn7c7mHMcrFMBW6ngD7NzWJ2dgVuvizd0rBe5WUe0HQqV4F/0PcHjlOCpfF4U5sw3HVR0oMoRgjsOrO1tZO7cwbV1BfXnu11Rgt+qVPHr+YZA0VZtQoJjlkpFlIpKuc6y4Ecg+OERqmv0BB8NwWmnwuP5wxecOBsYVe+UslBWMnS6cJunqG5t4YLvxf5dBvN0HTwHlcVV/HpxEeuEy4055GsTAhlH2syM7qsi94iF4MUifjM1hSf0ZXdsXGp38C+ouO50cOq6eFQuS4DUNcJfKqAnJwNLHF6IULa7q1ZKvPPkKS7s76Hes3FUreCz5WU8LpWxR2/0w0P8Vzs7Yg8TbYdSlc6ACnBC8FwqjV6rierGBlbu3Mb1rS1817YlYOUzwt7pKXx6+TJWWd6ZrNi5sAAo5tS+07Tu0eBWq/ilw1E9T9+5WsrNFZCN3V2kHtzHyuYm/snhIS6228i4Lh5nc/iPtQncmZlBd2kRqZkZlCsV5PIFpGll4zqwfTuUOAh+W5TgPgTPZKSus07pviIO/JmQk5MOrMPFnR3UHz3E1Z0d/NC3RWnCwr1iEb+qT+MJy2tpCdmpabGwoT++KNBdFxaDum5sIPXZZ7i6vq7sUAwI/phK8CnlCZ4t5MUL3gxEqRW+Zn9mgvEwJI96WGi4qn/HVesoaGv28WGIGkwYGHY4YeAad60oCDoKdOo8GJX+MPAOg2vz+LBtSBTQ5/7DzjkMsIe9t8171JPK+nhthaOvFwfKzWdcVF5E3e84g8XwfYSPibrPcbrI8wJv/bISde5h9/Gi28a5B71P1CTQeY4365KZ3nHKZ+h1Egh+3mJI9k9yIMmBtz4HGP9HPb+p5G7bHvZPbGzstrF90MXusYOTDtB1+c6WRj5joVJKoz6RxexEGnMTaZQyFG44svqUb7LW/8/emz5HkpzpnU8ceWcib9w3UFVd1Xezm01yhnPurMxkO7u2JpP0j2g181Vrpn9hZ1cfNKaZkcxWZrM6OEONdtkckX13s7vuAlAo3Mj7vjPjXHs9IoBAViYyE6hqsdmBJggUMg6PNzw83H/++POSdcpZEvTzAA6C4A+OGjipamiqPvR0F3RQ3pc+SxXzEBw0CDqJohrwKTkElDRC6gk8egUCZHBQv7PQl+6fpQSnBO8OBP+Nf3CdC3Qi8J2NwLcFgtvHReOM264yFhx03GFQfBQsvzYEHwQDBg2U+2+gXXl6n5gAACAASURBVEFuV49bYNyySynncjh5+hTde/cQ/PRTzB8eMgje5Dh84PNhK5FAdXUNnci5JzhBYoJGlrqTymj3PKXy9cMEtVBEb3uLqbEJ7l4XgpM1g1SvI5BKYWlnBxv5Al5VFUg8j195vdhJJpFZX0MtHIasyECtBjGVwSvlEv6nVhtrkowuBzzzevHLSAR78Ti6MzMQE3FEyBaDkgMOSMh11kJMCMEFE34T3LeSitpbG7LdgCKDz+UgPtnCRjqFP2g0kZRlZM48wWdxGIujGwoBfj+8JlinSQmCofSldAmC10ZC8BolxiQ7DZcL1MGxIKAF0weDHlYb2UcaqfAVBUI+j8D2NlYzabxPPtPkW68Dz3w+/H0sisPpaegLCxBjMXYOKue14cOAwp1B8NQp/piU4JYdCkHwWBx7fj+z1JjrdfG75QqD1QFKbOl241NKYppMoj0/D8TjCIRChrqe6nGtDun0BDPpNL6XyyHZaqINIB+L4dnGJlKUeLVUwlqphH9UKuLWGQT3DEyMaUDwMEQd6FWqiGYyePVgH7fKJWxQAkPoeMIL2IrHsb2xjlwsBoljXXGWWIieOab+9nqZZZCl3h8U00HpG9VqFfLhIebSafywVMKNVhNRRUWG5/GB18/scqrLS1CTCfiDIfYcuFwiu+2K1GOe4ONAcKpXBL+HTvoMedVSu0FJ4LhSCeKzZ8x+5kf1OpZ7XQg6cOwS8Qu/H7vJJFrLy9ATyQtxICU4QXBKWCvS5JQJwT0WBI9GcbC8iEokCo1sgDxGHO3Ppd3moh8w90NpjuNNT/HhVj+jIJ4ddF6YEOhLkmi1sxZEtpdlUPLNQSEe9kLs39YO58cB5VeB4JcB3mHn758EsL+src/6Ibs9/oMguP3zYRD8ss7GoImM6/Qk7fG+DgQf1TnpL+Ow+zzp3/s7adeNxXXfF8MmGq573EEL+gz/25foCe4kxrxOdXL2dSLgROClR4Az7E9UHW1JQ6WpIluRcJTrIltVUGlpaEkcZJ0gOA8XzyHgExCdEjEXFbE6LSIa4CHqKsPXTAduJDBiJe93VdT67FAmgeC8CcHdDgR/rlYMg+CX9YVeetVyTuBEwImAE4GXEIHfVAhub68nEQGNGj+OC9fN7f6bqqqj7FCehyjDBsCDBm+XgRQ7OLD7jRMcr+TzOHzyBNXPPwf3s58xyweC4C2Owy8CATydmUFj8wY6sRjIns0XCGB6ZoapwQnI0bHtliyW97h1HqbKI4/zYhHy9g6Dpf9js8mUuDVdw54/gE/tnuBjKMFJZSA3m2jlsphOpfDeyQk2q1VE6Xo8HnwViTAleGZmGg2/n0E1vdUCXyxho1zG/1Ct4pVOF35Nx4lbxM8DAWbf0VyYB5dIImRC/n67lwvP3RAI7tF1fC2KeEJgnTzBY1GQJ7hgwjZLdU2Q8OyLpVJXAcnwXPY/fszg3W91OphSVBwKArampnB3YR6nsRh6/gDg88JtqrhDoakzuDwOBD++eZN5gpMln8vtPoOAoxS7dhsfy8teq5Sh7e1jkcpbKWOt3YZL05ESRXxK9SeRQGlpEWoyebaCgKmWCTC/wIbsIgTPYaXVQgXAU4Lg8Tj2QlNoUwLLbhd3yP++Xmfe4D1z0oQSQ2ZXliFNzyAQpmV/Xog0CVIuQ3u6i+V0Cr9dq8GvKNj2uHGcnEbh5k2UXC6UT1NYz+fwjytl3O50mN/4nudyCC4oCjrZHJKZDL6XyeBWrYolWUYDOr50u7EVi+N4bZXBWsXIJ8QmD+ieE7AlOG2pwCfplMqNBjqpNJKZNN6l89brmJdl1HXgU6q3sThS62toJZNw03n8xuoFul+TKMH7ITiB+3GAnqXs0ShhaDqN+XQGP8pmsNFoIKxpKNH9crmwFScv/1W0k0kEAsEzNTjzWafJmWwWLnOFxh9KEjwAvnS58IgmPBbnUSJ7J5eb2aH4fMMhuL2K2hv989+NRJiGEt8apF38OQwKWse4DCDbQbf1ku6H4IMSotI5B8V7XPB3GdgdVO5JIfggUG2VuR9U90Pqy2xJLoPY1n2wthn0Eh/0Hh2nmRqnbl8XOtvLP6heDjv+qM7MJMcaJxbD6vsk+w7ruE16jEHPwbgTQVc6lw2C94QwOuIsGq41tIUZSFwIKmuJzPZB1xEL6lib1WFPjOnhAOodWD1C1j3QNMiqCslKjKk6iTGvcn+cfZwIOBF42RHgWPL2nqKjVJdxmO/ipCDjtKSh3OLQVQVIGuFnIzGmQGIcAfC6dExP8diYc2MuIiDs5eATwcQPBMLPIbiVFN70HCeBhgZIio50WYIFwRuaDxIpwfXBSnADqxtKcILgflMJHnSU4GcVhPq1tJpzkB3KuH3Jl13bnOM7EXAi4ETguhEYBsFHjZ/GFQkNA9Dj7j/u+G7UduOOf8bZzj42Hzbu+8Yg+DgVoF9lSPsQBN9//Ailjz+B9Ld/i+jWFoPgMoCvvF4cxOOoLy6jOzXFIDhBsXg8AX/AzxSQtFxNkiXIkoye1IMiK1ApgR/5+5Jdi/lTr9bAnZ5guVTGjzodpnCu6hrzVLYSY1qe4ASVCBYPsyVhELxaQfvwkMHX3y/ksdpssXNlgkF8PTfHlN2FUAgttxukFOB6PXAE3ysVvJ8v4E6jgSVVRZXn8EuvB09iMRQXFyElk/CFwvAG/AO9u8/iPCkEJ+UuWZeYSvALimvq0/V60Jp1BNNpzD59io18Hm9IErO/eyK6sBWJYGdhHrloFLLXA7jdTBFMcSIIbnm1TQLBqQN6mRL8ebBjYevzCRu5XkfnNIW5VBq/nUnjBiVfZLBSwK88Bsw9WllGhyB4KGSowc0knC8WglfROjhgHtB/nHsegu9HImhNReCVephLpXC7WsGPJBk+TcM2z2MnEsHu8hLqs7PwRKPweH0QdR2+QhHBnW2sZLN4p9OBJgj4VTiMg9lZ1FdXUQeH2vExNnNZ/JNKBbe7IyC4Wa+FXg+d4xPMZrP4QbGAW80GpmUZBY7HL3xepsguLS6hSQlpDSLEQDQpwMmTn8B0fyLTcdoAud1Gp1hENJ3G60dHLBHuOlPv67jP8Xgci2F3Yx2VZBK0eoESxdJKAfIavwoEP5v0EcWxIDiDVrSiodNBr1RiCvz3Dw5ws1LGjKaxpLePeB6PojE8WV1FZZqU4AE2KUCxEXnegOC5HIPg5F1OEDyo63gsingaDOAwkUA5GIQmiiwxJj071jc9l8xIhv3PqOeUwNj+RY06A1NkP0TtS9BYmSF4PeBNW6JRL4dBn9vPYX/27El07ROadIx+AD4KrA974Q6CuINAuP344yi57duwuJmJXS3QbYedFrAcBsGt/Ud5cw8D+P2xGRarYfdh1PNlXeuw447qTA3rRAw6b/+5Bm0zrBMzaafrqoPdq+7XH4frHuelKcEHBN2uBCcI3jYheGcoBAeD4HeWeLy95sJihAdBcDI3s7SPDgQf9eQ5nzsRcCLw6xMBjgHpVk9FutTD1kkbhwUF+YaIRk+EChEax4OJu80vHjp4qIgFeazNuLAUEzEXFjDl5SCyz84nBTnTE5wU4ee+4w4Efxn33w7BadxhjTNH9V9fRlmcYzoRcCLgROBlReCbguAvahw4DKr3x6d/HDgO3LaPyy8bfw061pDru5oS3LqYcQa8l1WMYbCC/l4p5HHw+DGKH32MHkHwJ08YBHephgI56/ag4vOjQ4n5aGkazQy73YYHNXViKPu3zZu8vyIZ59Yhygr8LBGfhA1VZd7HJV3HbjCAz2dncZBIoEPAz1SCE+SzPMj6r5+pzItFqLtPmUL392t1zHY6qGo6DiMRPFhbwxHBe5cLXd7wUiavYJeiIl6rYu30FHcqFbzd67Gy3RNFbEWi2F9cRJXgHyUACQYZ/COldL9Gn8EYRYHe60Ho8wQfpASXSQnu9SLAALjp4U1KcMvXV9dhKV+T6RTeOk1jo1bDjKagygv4wuPFViyK1MICs3dRBAFwiXCJBgSfmqLOiZcpha8Dwe3e4oMAuFncC1WNoGq7UMRsKoUfUGLVShkJXUOd43FfFJmn/O7aKmqJhOE9TlDVbyRcfJFfUoUSYw6D4DHsR2PoUDJERYE/m8WtShl/1GpjTpZRBPAsGMBX09PIkNf09DQESjja6yFRLGJj7xkWiyUkFBmNQAD35hZwRKsMYnE0ZRmt01PczOfwT6sEwbuXK8FNCC52uugdHmCevOyZPUsTEVnBqSji70IhBsFbs7OQCNaSIp38+GlyiCD4NRLUkN92j1TV6RQ2d7ZxM19giVOpLm6ZEPzh2hry8QQ4j5tBcHoOyXObkmtOaodiQfDLlODPqYgJLksSpGYT9Dy8/WQLtwoFLEKHBGCb4/AwEsW91VUUSLFug/VuSpCpqqycrkePziB4UtOYrVBGFJH2eFATaSDGDNZZklHyPecFHjx5rw/5OkPhHNjEBJWlFZpCeX4B0swM3Mk4BL//DPb3W5TYXxh2gH0Z5LReRnawakFgOwAf9DIapGoeF4LbJ0wHlc8OqvvPbQfd/RDcDrLpGP3Ak/49DGL3f3bZe22c9+E4cPUqCu9R7dqoTsioz6042Dsqw845bkfpsmONE6fLrvmq+48Th1GxfhnlurRumUpwhfNAGheCz+m4s3g5BKfVbIqjBL/O7Xb2dSLgROClRsAcKelAh9mgSDjKd/HgqIPjMlCXvOiq5NFtAPAzSQ3LdUkmUhqD3nMRkUHw1aSAeICHiyNXbyMfjvGespTghvc4Wa+w5JtnSvCm4QmuecdWgpMneL8SnP+Oe4JTrB0I/lIfGOfgTgScCPyaRGBSCD4uzLaPcQeNhSYVJfWHa9Q46WVB8GHX/62A4Hagcg7BP0Lvb/4WEROCBxWF2UlUwaEOoEtL11j0J9XvGj0XcqwOcBzCAOKUNAU6CtDxbCqEL+cXcDQ9jS5ZFBAgFUUGoGOxGJt5tgMX8jTv9brgMhl4Hz/GajqNH3TamJIVpMDhWTyOx5ubSMVi6JBVi1ljRJ6W1okI1RuIHh4yqPZj2k9RcEgJMkNTuD8/j0wiAS0SgXtqisFG8t3uBwSjIPhdgexQwthbXESJlNuUEJIpwX1MseplyQYFwwKFVKuyDFe1As/pKRZzebxdqWKu02Fa05THiy/CEezGYiglE2gHAizxImd6Q9Mx7VCUvNLJE3zKTIx5I59nkLOna/icVOXxOCw7lH4leH/CzmHqUPtDKHd7aFerzJbm+zs7uFUsYkbX0OaAR4LAIPiTtTWUEglm30EQnCkKyMO839zvGo2hbELwtYFK8BgOYnF0YnFmLcKXS1irVPB7lQrW2x24dY2B0Y/DERwkk+gtzDOlvbvewFKxiHfTKczU66Apk1w0hqcbG0glEqi73Wi32+im03ilUJgIgrsp4eazPSxmMvhxrYrNdhtBVcWB243/FIlgKxaDPD0NlaAqKX7NZYl0jywP+KsAOvJxZwk5UyksP3yIG7ksXlM1pjx8RhA8GsVXq6vIxOPklQOP349weIqp92lfVy43kSf4lSE4lbPbRTyVwmsPHuJWLodV6Mwz/RkIgkfw5eoqsok4RI+hWGcJe10uNuHVD8EXVRUNjkMNQBkcU5SfI9hx2jVLFW5UUqpHHQ4oRiI4WFlFfWkJ7oV5CKHQQAjeD8Dp3/bv/jamf+LP/mKx4PFlkL0fYtO/h8HqflDNomEqti8DzVYCyqtAcPvx7dc2CmwPAvtWea3m4yrPxVVB7VWarEk7LVc5R399GvTvYZ2pcf8+brmuGttRcRr3/MO2u2q5LjuvpQRXOC+D4B1xZoQdCrB2CQS3WiZ65h0Ift077uzvRMCJwMuLgAXBObS6CvLVLvZyXdw/6uK0yqOjBSCzRJVnb2rb2EoHp2sIuDkkgwKW4iI2Z0VMhzi4OY15g5sL9IiYnyV/ZyIsWhms6SwBJ9mhPDwyIHhrIgheNyC4mgGzQ9EqcCC4A8Ff3rPiHNmJgBOBX6cIOBD84t0YJaD6RiH4y6wolh1K8eOP0fvJ3xgQvNtFVFXQ5Tj06JvlyLbw99UgOOkrSftLCep8Oik6deQB7EUiTNGZmp1DLxYFzCSPkUgE8/PzzIvMSuJJfuPtVgvVShmuw0PM37/PPMZfkWW2XG7X5cbTeALba2vIRSLMQ1MlmMMBHpcLIX8AvlYL7oMDbGaz+L16HXO9HoP8TwMBfJRMMkW6HIvBFY1iairMbCc4/hxYnd0Lyw4lnYbn0UNsZDL43V4PXk3HPUHAk3AYe/NzDJIpLjd45j3shcftYZCfEvhpkgSh3Ya7Xke8WsVauYyVRgPL3S54VUGW43A4NYWdhUXmBV7xedEVXex6eEE0PMEtqGzCeoLgvVrdTIy5jetA8EH1rh8wyT0JrXoDydNTvPfkCW4V8piHBkL4WzxB8BgerK+jEI8z9TdNApCymMX1ssSjE1R66npbSvDBEDyOA5oUicehii7wnTamK1XcyWWZJ/amrKAlCPjY5wN5g1eWFiELIrz5PPOQ/3G9hogk4UgQcTozjcztOyhEo6hKEtr1OuRsFrdLRfxTZocyXAlOdiZ0/ZFwGO5WC8rTp1hKZ/C79To2uh14NBW7Hi/+QzTKJiv0RAI6QXB6dkwvcOYHTrYfpu3GBGFimxLIpgSXgdNTLNy7h81MFm/pGpuk2uc4PIpE8cXKClKxODiPB25mt0OTFi5wtJqCEqFubTGF9Y97XXgUBQ/Bsfu8fWMTxVicTW5YnuBXgeBUTgKsUq+HaCqFVx48wM1sDpu6Rhoi7JMlSjiCz6mc8Th7tiwI7qNVKpTVPp+/YIeyQscz2zNq12Q2qWdvy0a1a+frQWgIRpNrNNFzMjWF+4tLyC8ugqecApS01vRvvwxy27exALU90bB1Xy+bJR71/PSDbHt56LMzyypTkU1Q3QLr9PkoW5LLQPkoJTmDe31LS8YB7/b6Pgj02487CUR9EUD0KsqAQc/vJOW+7Pm/bnleREysej5JOzWq8zXJsSaJz4s4rh2Cy2dK8NVLPMGvA8Etr1tTGdnfhJ0LM1/EpTnHcCLgRMCJwCURMIUCOtBoK8iUOniW6+LhqYx0jUcXASg6jQL77OXMIxIE97s5xAmCxwTcnCMIDrhJCc7U34ZBHVOCs1MZcnILgndkHamyhEfHTZyaEJxB90s9wVXmCe7RavCreQQUguCnDgQ374mjBHceeCcCTgS+CxEYNf4cNZ4aNV4aNl4fZ79xxjGXsQL7OGzS8eWw7a8EwVVVYW//cwEswVXzZf6c6cY3U+0IgpMdSuHjjy5A8ClSTvIc2ryALvkBk/83K9IoWNRfbqNjRNDXpWrwaypLcEdwugAwOPlwfQOZhQXIiTj4qSlmmzE9PY2NjQ0GTC0ITj+rxSLSB/sQt7awfvculshDW9PQpWSC4TB2k0nsz8+jFAgy5ZSmawy2EjgMT4Xh7nSgHhyw/X67VMJqqwWXpuGIEhlSQs14HO2ZGfCxGEIEwX0+w3tZMFOzmDfPskMRM5kLEDyoadjhBeZ1vh+PoxgMQiGfYZeLqZ/doggXx0PUVPCSBFenA1+9jmSzyZJKJiiJn66hKYo49PtxHIvhZH4ehdAUGhxZMBjxFESRqdTJXiUYNGxb6OtlQ/D+uytLElqNFhKnp3j30UPcyuewoOtMNU1e2wRH76+vI0dQVRRYPMnr3fK0HtUAjHoKLDQpVQ07FLK6sXuC75qJMfdjcXTjcSiU5FFRMEUJIWkCpVLF+50ORE3DfUHEdngKh3NzkHge8UIBm/U63uv1mNf042AQx7OzqNy4gWoohFqrhU61CjWfHwDBvfggFMJ2LIb6zAykUIhZbXh9XgbBPc0mtJ0dLKfS+N1GA2tkQaRreOr14v+JxrBFSmwC4X4/C4Hb42Ewmnmq08oCMyntqPj0f86S1MoS/KenmP36a9xIZxgE9+nAAYPgEXy6vIzTOEFwL4PgVL9oEomeAHeh8I1BcKpb4XQam/cJgmdxS1cZ4D5iEDyMT5dXcBqPMVjvYc9BEF56xjiOwXq7J/iSpqLNcWjxPJqcwCb3rCW5FzXewyJq1TRjRYzCAW0A6VAIj+fmUJidAzc7Ay4YZO0NwWS7Z/uoF4m1z2UA0H4M+wvVbh8y6O+DlOMW5LbU3KyN5vkLE1PWZ4MsTdibwFSLW7/bIzdK0T0oyqM6IaOO2Q/Fx33Zj7vdqGdtVCfpuTfjkJUwvy7luW7bbF3vpMd5Udc/6f0atf04n48LwRnM0XVEg9eF4GapLC40oPs1aY9tnOt0tnEi4ETAicDFCBj2JPRVa8k4LXTwLNvD47SCTENADz6oTAp13madvSNYe2hA8FjIhOCzggnBNYhnGgQaM1vWKMb56FtSdbQkHalKD4+PW0jVNLQ1r6E8ZxDc7ipunJUOyUOBoEtwa3YleAoereoowR07FOcBdyLgROA7EgH7+HHQWHPU+G7UOMeB4Oq/4Hq9LjkbmKDBDhyMN/yoIL6MujgMgotkzcDzyLjdKHt9aFNiu/PVbhMUxbRDUVQEexJmZQk3VIUlJCzpwFEshsc3biC3tAglkYQYjTDYt7S0hNdffx3JZBJkgULfBGUKx8fY+fxzaF9+ifW7X2M6nUFA11CdCmFraRn7pNQNR1BzuaGoCgM1vCiwpJQEXwWy7zg5Qfz0FG8SYKtWMScrKAg8fh4IMPhYXViAmkjAHwzB4/cxSxYCWvZB/TAInlQ15DgOaZcLh14vyqIImXzJeR4unmeAzgtDDe/XNPhVFWQ941MUpqqVyaed51EMTyG3MI98PI68P8g8jDsUB90wcWDKYOYvTsk2fezf9HXRE3x8JbilMLaOY7/Bl9kLUELUTsuA4O88fICbuRwWmdIf2OFICR7F3fV1ZGOxMwhOExuW9Yo96d8Eler8Xpi/kRK8ebA/EIJ/Eo+DIDhTgvv9rDvsa7cQLhRws1TGb1driHW7yHMcdj0efBWeYhD8lVYLa90e5hQZHb8fj+dmcTwzg2pyGg2yQul20avVoBYKuPOcEvwcgjdmZ9ELBs8gOJsEaDaBnR2spNL4HROCC5rKIPh/jMexHYtDS1gQ3EiIacWN7tFV2wqC4KQGJwg+89VX2Eyn8ZZGEFzHEXlthyP4ZHkZJwwuGxCc6gYpwWkiwFMsIvDkyUtVgrNEcKoKRZYxlc5g/cED3MhmmK2PW9dxAuBxOIyPl5dwwmC9B26vUU4fAXF6zgqFCxCcPMHTPI+UIOBUEFHleag0sXc2uBqFis4hOFU5FRwkDqgH/ChOT6OTSECIRpknON0bUupbkxX98Npq6+0vRet3+jnsebODcmt7u6Kbjtuv5rZgt73tsp65QQkm+5/7UYruYZ+PAtaDnvVRNiZX+fyy52RUp2bS9mjS4w0r23Uh8KjjDruuScs/Kj5XbaOGdRZHnW/Sz69avsvOMwyCU2LMHheCCrJXMxWNAKJBHeuzOm4P8QSnc1mJMZ+zQ2HrYuhY50pwM03LeRFJLPkCbccmjbGzvRMBJwK/4REwu07sB7O65BgEP8obEPxJRkW2IUDiCIKT8R7rAV3QUxlA2lSCh3gsxQVsEgQPAh5mh2K0dEbf6VxIZkBwjvmBN3saTss9PD5tIVPT0WEQ3G2m1RwEwcmd3ILgNfjIDkXJIKSm4dFrDgR3IPhv+IPrXJ4TAScCg8a8V4Hg9jH2oKh+UxB81Phv0nHeqPGo/XiDrtH83EiMmUqd6vQHQTBUgoIgnqkFOe58KXq/Im9QIV7UAG4YBCel9j2XCwfBEMqJODr+APPQtSc0Ge/xMbouYrcLL9l9NJv4vtRDjDzHdR3HsTi2CIIvL0FNJuGKxRisXl1dxfe+9z3Mzc1dSLyZ3d7Gg5/8BMrHH2NzawvRYoGVi0DU09dexensLIqiC03TUoEU0/5AgAHEWDQKXlFRz2Tg3t/HLPMUz+BWr8f8wz/zuPEkFkNqeRltSrgXCsLjDzC4RlDrwoNh2aGQN7nNDmVeVdHiOJQ5HhmeR42SVRLYog6F6Y3u1XUEdB1BHSCzCy8HyByPCi8g7/UgEwyimIihOj+PamgKNfIw1jTIisJiQZ1AAvOBQJDBZDukvw4E7/cEt+7v5RBcYhY1yROC4OdKcFKskxL8ESnB19YMCE6+1j4vm+SgmBLMtU8ujFefBmxF0H1cCB4IMFDoliUE6nWslsp4j8B9vQGa+MkIPD73eNjExeuygmlVZYq9YjSCbfICTyZQ83jRIggqS1AaDWgMgpfwTwbZocTjaJASPBhitjqkgI+EI/C0mtC3d7CSJghex1q3y9ToT70e/MdYHNtxguAJwPQEZysZwmEWN8s2YxQUHAgaCYLLMvypFGZNCP6mCcEPOZ4prD9ZWcYJ3S8Gwb1GHXO74aL7901CcKYEz2DjwQNmX3RLU+EiCM4ZEJxgPdkEEQQnX3BmvULWKGY57UrwKV3HjiBg1+3BM78fRY8bKi9A5/vT3o5TCymFE6DSc+v1oBcOQwuFIAQCENweVr+oblu2NcNg96C/s3GklTDXBq8sAN7vA25PSmwMEA0VuvV+sCA4/bSDdvt5BtmS9HcM7Nv3/z7o38OiOAyav4j3Wf91jDrmpJ2BUTVj0uNN2lkZdf5xOmGXHWPS8o8qz6j4T9JRHHWuq3x+lfKNOk8/BO+Is2i4DDuUixDcgNexoI61K0BwRaW9DbBDvxnK8udLx8rDqNGokjufOxFwIuBE4AoRsNodBsANCF5pytjPtrGblbCT05BvCpA5rwnBWWtlQnATbLO9NAQ9HKbDPBbjPDamBSQC+kUIziwUz5szdj6dQ1fWUe+oDII/OW0hWwe6us/0ILdso84bQaPNJB9yBQIkuNUa/ErW9ATP2CC4sZL4u/rl2KF8V++8c91OBL57EbhsNfK446PLxnWDPhv1fhn383Fh9bjX0T+eHDVetW/fD8YBjp0NpgAAIABJREFUGBD8F7/4e90CJKQSJHjpZh7RLgZZ+78tVZ8diveDjEmq6aCLGAjBe110OR6fBAI4mJlBb/MG5HgMGmfAn8m+DAiuVcpQ9vaxnMvi91otzEo91DSdwbatGzefg+Bra2t49913mS84UxfoGgPAma+/xr0//3MoH36I29ksptpt1AUeeQJiP/wBcnPzqJBXs6JA13SWYHN2dhbTM9NIJJIQOA7NUgmtR4/Q+a//LxLb23iL7DBUBU8FHlvkx7y6yqA6JbnzBEMM2hLUsgMlUtOCbDJYgs5HZ57gS5SEkiMbGR51XkCHM/zUqefGJgN0sESMXlKB6xqDejSxUBBdeOz14iQWR3l5CQ3ysPZ6DQsHSUaPALgJx2gShQBbKGQoqu22C6MgOCWqPLl1E1Wy2jC9mylGTEXr813qNT0IupJvc6tRZxD8vcePWcLReV1nfvJPBIFB8Idra8hHCYLzBrwPBg11cZ/CfrJ6ZdvahOCtg32sWnYozRYqHGC3Q2FKcAKVgmAkalVVTJcr2Dg8xDpZ40g9psR/JApQOB7rus62y5N6eHoah3duM5hfl2R0zZUJWqsFvVhkEPwfV8q43en3BI+BlOAWBPcRBKfEq80WVOYJnsaP63Wsdzvwmp7gfx2LYiueABJJBsGp4tD9jkajLG6DZtvGi50OVVFNT/AU5u/exY10Gm/qGvPq3+d4lnDyi5VlpOIx8mCByCx3ziG4t1T6BpTgOlOCy8wTPI2bTAmexQ1a1QEdB6QEZ+U0vMspiSmVk+oTQXAfAehi8VwJLkvM7uVr0YUnoRD2ppMoUwJLtrrFsDkabfN0cSBkTQbqggDVJQKii03y0DerX2732UTPgBfChXs4rE23/92YNBXYfvYX9ThK7UFweNTSL6s+jav0Hgbu++vldSD4qM7AsGfgsv2uekyjSR9vcDxu52HcTseoZ33STk7/eYf9e9R5+z8fNz7DOk/9dfBFleu65Tzbf4AHtwWB1LPEmATB19AWpgcowckORcfGHJgS/M0VFxajPJsUJ72kVbsGKcEvQnBraX/flVHfwoTg5yteJr2LzvZOBJwIOBG4JAJm40KTcKyt0oFiQ8ZuusUg+LOCjmLbgOAa2aGw7a1v47jGlJ6GkI/DXJSU4DxWExzifsolpRpKcLOvxvpFtl4bQXDyA6+1FJyUe9hOtRkE7xEEh10Jfn4NBgCnHDMqeF2CR60ioKThV7MIaFl49LqpBHcgOPWradzBcgN5PM+JKZxnw4mAEwEnAt/2CIwaE487rvpNheCjxl92CD8gVgYE/zf/5s8ZBBddtFTeAy8pLQngiC4GWa1vetFYQJzAB/1uQRDr5yBAPkxBbh+w9xduGASnRIG/CE3hcGkJ2uuvQ52ehsp8dMcb+J8FzPxFzhcYeF4+PcEfNepY7HYZBCcl5zAI/t577zEITl0eskbotlvIffopdv7VvwL3ySe43WzCr5CViYDswjxS77yDYiKBZqeDnqwws7hgKIS52VkkkkkGESl+nWYTzZ0d1H7+c0Se7uLtbgdBVUWWA3bCYXyxvITM7Cz4WAKBRIJZslAngCA8WbIwaxZJgtrpQD85gXD3a2bDQYkx5zQNTY5DXRBQEV1oEyQz40aREzQdHlVFSFUQVxVmiUIdsozowtc+H/amp1Fc30A9FkOP59BTNZYgkM5LIJ2pmN1uBibJA5l+tys/h0JwTcPnOvA4/oIheLeLVrXCEmO+v72NW4UiZnSdTQI8FIzEmE/W1lAkxS7HMW9rgu5U/uskeLzY4BpK8Nb+8xD8qc0TnCC4RrYkPA+vy4Wgy41wtYrY7i7Wc1m80+kgpMjIkHofHOIc0BJd2PZ5cTg7h9wrr6A8NYVmq4WeRIYvlB2xDZRKDIL/o1IJr3Q6TPm/53GbnuBxE4IHwfE8LAjuarch7z7DAkHwWg0bnTarg3tuN/5DJMISY2rTM9ADATZeoHjZIfjVXjg6VFmG1OkgeHqKpQcPmdf265qxSHWXlOCRKL5eXUEmHoNOSn23m90nSuhKfvbfFARXyRqo20E8lcKdB4+Yzc46dDYJ9wwcHkUj+Gp1FRmC4FRO8twnAE7wmcpcKl2A4G4d+NzlxsNoFAcLCyhHwuz6yKboRX5RHbcgONVzej4ve3kOm72lv1ttvPUOoPcA/d1Sf1M7ZKwMMV3NzUmyftA8yppk1IoC++ejtu1/UQ7qEAw7Rv+2/WB9Uqg67kv7qvd/3PI4EHy8CA+b3JtU4T/e2WxAZMI+zdmek0Bw3oTgnGGHYoEfUoJvzBl2KAyCRwQDgvepHek5t9uh9EPw5xf7M4mkA8EnrQzO9k4EnAhMFgGzHSQITqMZVQPyNQlbJ03s5iQcVTiUOyIUeKBxBMHtrdV5W0hAOuwHFhM8lmI8VmI8oj4dIoyE6JdB8Lako9yQcVrqYSfTQa4B5kGuMAhuV4Ib05T0TXmqeFKCEwTXKggoKQTULPxaDm69waxSSPY17nt+sqB9O7Z2lODfjvvklNKJgBOB60XgMhW4naFedVw5bHwz6v0y7ufDWMKoMfm4xx/3ugddJ8dxBgT/l//yf2d2KEbSNBEul5Hgjl7uFuggkGMoxAmO0zYGHLeU49Zn9s/tkIT2sfvCWgWyF8x+0VeB4KOCZq+KFjKX83kGwZdOxoPg62vrePe9d7Ewv8DGjK16HfnTU5Q++gi1v/or+O7exYZEy9g05HgOqWAQB9PTKPl8kAhSa4ZmneJk2W+QrzJPgFNRwFXKcB0eYaZcxm1KlKhpaJAndCiID2dmcbowD3F5BYm1NZagkwAkG4gqCnq9HnrtNjr1OjpPn6Lz4YdY2N9jEDyqaUhxHI7dbpbYsuRyM2sNzYRtlBzUJ0uYkyTcliQsqDICmoYaz2PH5cJuJIpni0soMCW4YcuhqRrrtlHcqS5YENmqA/b7MTQxpgnBCa4eX1EJPqiJkdottIpFzJye4gfPnjGP7bius1jed7mYvczTtTWUo1EG8d3kZW4qz68KwS/WP6MHzuxQCIKfnBiJMU0l+DAITjA6HAzCV29A2NnGcjqDHzYbWJJ6TMpC/5FFzanfh19FozicmUVraREtvx/tdodZ09AX3+2Cr1QYBP9fC3ncbLVHQvBwJAJXp4vewT7m0xn8VqWCG+RRLis4EUX8TTCIJ/EYuvPzUEIhFjdKKBqLxRgMn+T5s98zipRKdbdRRyiVwsbWFm7k8rhDEyzQsc0JeBKN4sH6KnKxGFRSH5srVgiCU3LMlwHBrTIayMZIdETJO2Wy2Uml8OaTJ7iZL2DpzGuew6NYFPdWz212CIKzySGaZBkLgkegk4L7GhB8EJwbB4KP86q2Emva3wHWig86L7VD3W6X/RwEla0XuhHP4X7ngz67rH69CAg+7Pij4PhV6/2kEHqc+zOoUzRqv8smQy68M00o+6Kud9zjjFu+Sa9z1Pb2ztW4ZR33mIPiOmjVwlWOd1ZuyxPXXOFPC+2fU4K/ZAh+UVdplswGwR07lOvcYWdfJwJOBPojcNaO2j5QNQ6yBmTLEh4e1fEsJyNVF1HvuaByBKRp9Z3RWpGCm71H2X/k+60iEgBWpnksx3ksRnhEvIDAFNumGThtO8AOpdXVUKxJOClKeJrrodACesyD3NXnCa6z/pBZAgi6AlHvwquWEVBOmR2KTy/ArTepFXcgOFkLOkpw5+F3IuBE4Dc8Ag4EH3yDxx0X2iH8gH0MCP4nf/LPdPbKP1P5CUwdSuzHgh4W8KafTDVugvBz+xQ3gz32b9rWDkvsKnK7gtyuHrfUw7ViEYdbT1D6+BNIf/u3iG5t4Xavi+eU4DMzzA6FYBOpogcB2EEhtCB4O5VC4YsvMLO3hz+sVjDf6VyqBCcI/t57ZIeywOJVzmbw7Ou7qH/4S3h++lNEd3awqKrMR7nMccgLIlJuN2qCAE3XzsAPXb8VH4o1HYtgm0uWESTIJklY1DQEKMM4x+HA58NHkQiOF5egv3ILidu3cfvOHWapQtdMX5IksWSQ7WoF5fsPkP2bv0Fi6wl+p9djal7mPRwI4Fk8jkIgCMlSg1MXUFHhkSTMdjq43Wxgo9PBgiyD1wnmCzgIBJgK+CQaRTUcRsfrA2w2CwSOLYWp3QbFqnRMCV6vY4og586AxJixcwhOqg2X24DqlyXGvKztI0/sTjqF2dNT/PDkBJvVGkKU9FQQ8KXXyxI8niwvoxYJs8OcQXBSgo+wXxl23udBiekJvr+PtZNTBsGXm03TDsWPjykxZtxMjGnaoTBldSQMFwHtvX3MplJ4v1TEjVYTCVVlSzppcuVpaApfzs/hJDkNORaD5Hah15PYJAt7tno9BsFfKRbxv+SyuNlsmhD8YmJMKRRkk12WEpz26x6fYCaTwQ+LBdxsNJCQFeR4Hh94vQyCV5eW0AlHmG+1z+9nEzHXheBKp41OqYRIOoXbe/u4WSxi00zI+oAXjEmL9XUUY1GoPAeeKawNJbhHFOErl5kdykYmgx/3uiyZ60NwTPG/fWMTRVJmmzY7VFeZT7fPSNw6CqBegODdLqRqBTOpNN579gw3SiXM6BrzYn8gingUjWKbbItocsVsJ+n59LrdCJAifIQSvBIxIbhpMdK/imbU+37YtVhtLF2vdd1XOZbVbtFxrJVB1rHpeAS/O50Oa4tolYiV5HLYQPUyNe24ViajrqP/82Ez0w4ENyI1Cs5fFQiP22kZdr+sv7+o849Tb+yT9ONsf5VtrOt5mRCcykWIReG9kIQwOoJph/KCIbhq8wQ3QNKAL5r8chJjXqWqOPs4EXAiMCIC/RCc5gIVVUdXBk6LPdw/qGO/oCDf9qAlu5kKnFTZ1mpiA4Ib1iak9BagIB4CNudFBsFngxxCbjDFNmvfziaHbVZRpD7XOTTaKrLlLk5KEvaLCoodHhLnYfYrVu4Eay+jWTQ8wQVdhkvvwKcWEVBOmBLcq5fg0qmnSRDcyKXyXf1ylODf1TvvXLcTge9WBBwIPvh+jzueHAuC//M/+Wc6m/VmyT14lijP6AKYM+K2JfD2geggCxQC3QR9LKW4ZZliQRO7orx/O/s+zUoFJ093UP38c6h/918R395+DoKrr78OzYTgoXAYi4uLiMfjzCbBDrcGdRasqys+e4btn/4X+O/fw48Lecw2myMg+BqYHcrCAotP7tku7v/0p+j88pdYvHsXM6kUYqoCt6ajBzAPc7IeIZDNdLy25HLPAS6Ks6bBpcjMm5uSVJIdBC1+S7lc+Nrrw+HiIupvvYnQa6/h1p07WFlZObNFIegkdTtoV2tIf/45nvzlX8D/1Vf4HUr+qWl4SIruWAyna2uoxOKQRBEKDUZJna6o4BQF/kYdcbJ4qFbxTruNWVlmZS6IIra8PjyLhHE0M4NqJAqdfL+9XsOWwlwpYCWU7AdNpATv1uqYShME38HNfB6vkE+5btihEGA/unETNbLb4ACX6V08yBN8FKyiz9VKGfLeHhZOT/GjYhGrrTZcmoZTlwu/DE1hJx5HbW4W3WCIVWmC4IGAn0FdpgQnS4prflEd61eCL7eaqJDFh28wBPf7fcyb26Wo6OXziKVO8drBIW5UylhRVVBi2F2ex1Ykiserq8gmElC9XqgCz6AjPb/0XAlki1Iq4VY+h/85k8GNfghuJca0ILiPPMGjEGUZ7XQayUwG38tkcKtWY5MhNR34TBTZfUqtraEWi0In+5YXAMEpzFKjgVYmjXg6jbdTKdyqVrEsy2hQYliRIHgcp2vrqEWjLPHjOQR3GxCcPMG3trCZyeC3R0Bwy/JmFAy+YLdhUCQozQZ6mSzm02n8MJ3CjXoNEVVDkefxmdtIYHu6vIx62JhcsTrrY0HwxQUwCE72IrbVNvZJpVFV8jLVsl3FbU/8epktif0zeq7s7TirZwIt6T1PfEnQm1akkBqcfsqyzEC4/b1hv4ZxLCVGQdlRMRl27mF/n2RwOcm2/eV8Udc17nHH3W5UuUZd8yioO2r/Se/XuNd1lXoyblnHPbZ9u+se+9L9+xZZWLkCLCV4+2VCcOaRSx2LYSs9THjz3WU4V6kuzj5OBJwIjBGBM0W1ZcNG4zBFQ72j4Tjfxf2DJg5LGqqyHx3VVIET7ragMmu22CwdBKYEVzAT4XBn2Y2VuICYV4dPJMsSozDG5jR2NqA4ndbwIOdQbSo4ybVwXJJxXAMqPcrrQ+BdtNmv2BtCC4LTauImfGoBIeUEfo0geAWi3mYAnE1pOhDc8QQf43lwNnEi4ETg2xsBB4IPvncvEYI/nxykH1pYUMPu+cw6HiYstxTOFryxlOP9qnG7pYqlNLeU42TpkTs4QOf+PXh+8Uum1GZKcJ48wUPYX1yE8tprDIITjIsnk7h16xbz6u5PlGFBGnvQGPAHkH78GF/83/8e/Gef4UeZNKYb9ZEQ/N333sPc/BxLkpe+/wB3/92/g/LRR7h9dISZSoXBVjIK6XA0628koLQc38zu1bC7yv5OnRxKTEngmhIDks67SrYkgoj9hXmcvvUWhFdfxfrNm1i/cQObm5vMkoIgOymuO/Uajj76GF/9X/8nXJ99hh93u/DoOu663NibmUHu9m3UZ2Ygu1xMVcvUmmRtoqngG0248jnMFwp4q1TCerOFhKJA0TWccDz2gkFsTU+jMDMNbWYWQiTCQChBY7rP9GWpP+2Ai0Hweh1hpgTfwc1CYSAENxJjUj6/4UrwQZ0/1hGlZdYE3Og68gW4dnawnE7j+80GZsluQ9Ox5/PhF/EE9uJx9OIxKGTjQTEmpW7Q8AQnexqqh9f9GgnBE3Hsxy4qwQn6MwjOc5CbTQQyGcxv72Apn8OyJIHMTp663NiPxXC8smJMRgg8Ww1B8baUvgTB1VwON3JZ/DFB8EbjohL8DIKH2HNrKNAjECl5aKmIaDqNVw8PcatUxpqssMScD3me2ZLsrK2iEIsz72pvMHBtJTjdN7laRefwEDPpNN4nBXqziYQsM9X7f/N4sRWLobS8gnY4zCZJBFGEx2skxiRPcAbBnzwZG4JbSvDL7rMxhrJGOlS3dOiVCvSDQyxm0vhRpYzVjjG5cuJy4cNAEDuxGMpzc+gGg+x+sHKanuAj7VBsENyA/IYFFd1TO7QeVi9HKdotVau93TYem+dhld22xGo/rQlOa9LLsriy9qfj0u8EvtmqFFMRznIVMGubc5XxZQO4YS+3fqXspIPAUXDXiuu4xx13u2H3a9zyTNoOjVuuSc/fP7E56rqGKZtfVvkmvX+jyj9uOSe9Py+6nEOvY6Adiocpwc8geF9iTKv/YfcEf2vFhYU+T3AGe8jGStOZJ7gsa+hJOhSN8rM4EPyqdcLZz4mAE4HrReAcghv9N1o92eypzA/8IN/Do+MOTqscWqofkn7uzX0BgpMqW+cgchrcgoL5KIc31rxYigkIiho8PCWwNMrJ0Df9z/wDg+A6B0XnUGpI2E83cFKSkWkKqMk05jKU5xcTcZ6n1KTxn6h14dbq8Ct5BNVj+NU8PHoNIjomBB8/Afb1ovnrubejBP/1vC9OqZwIOBF4sRFwIPjgeL5QCG7YoZiz2WcK8MEyHTswMXzDDYhqH9gNUi5aKsR+X3C7b7hdWS61WqhlMxCf7WH6/n2spFImBOfx94Egni0sQL59G+rMNBExTM/O4tVXX8XS0tIZlLNDeAsAWSDGCuDJgwf46C//EtqHH+IHqRSS9dqIxJiGJ/jM9DR6nTYyX3yJh//6X4P/5BO8WS4j2ukw3+kSzyMnisxTmwCiZgNN48AEn64hpihIqhpmTQ/NNM+zBJWPX30V7Rs3MLu6is3bt/H2229jbm6W4XNFMmAzQfAv/+zP4Prs0zMIfs/txv7sHIqvvYbW3BwUjwe6SJ0xUqibEgZSELea8OfzmD44wEqhiDudDqKKjJ6uI0VJ/AJ+ZBcXob3+BrCwANHvZxMR5EdNiQOtRJ0Evuib6gzzBK83EE6nsfl0MAQ/vnkTBMGpNvVDcCv5nv1xsHKxn08w6NBlCWq7A38mg5mdHazlcnit10NAVVAAsBOawmeLCziOxyH7/NBcLiMxJnm0B0Pw+X0sSeY40HEcmMGU4Ht7Z57gF5TgwyB4NMLgrq4o4PN5iNvb8KfTiJlq7lRwCuVYDM2ZGUjBAFOw0Dc9sVR2mgQiW5NeOo2NdBp/nEljcxAEn52FfKYENxToHkGA0m4zb+6Vx4+xmcsxb26XDhxyHB6Hw/hycQEpmqzw++GbmroyBLcmLjh6PoolqGQllErht+o1rHc68GgaDt1u/N3UFLZjMbRnZyERXKb6QeCbJiwIEgsCvMXilSD4IDsUiqS9TtE/dKrHsgxXPo/gzjbWslm81+kgKctoQcczvx+/TCTwLBZDNxKF7PWy6kHl9FqJMQls2+1QKHcAKDGmBw+jERwsLppKcMPzfNAKi6u8XvvV3FYb2A+/rX/3A3DrOijWVCZrpY3VjtknRWlfK0cBwXBSgxMMp9+HlcMqz1CYN0TxNApSjvq8/3z2dnnSfa9yXyaF0OOeY1TZJz3vpJ2NF3kfR13LqLozbsz6jzPOecc99qTHmnT7ccphagehch707HYoFgSnxJhnXrg6+iE4Jcb02BJjWr1DBsEVFRJBcBkmBB/oBD5OMZ1tnAg4EXAiMGEErEl8s1WyxlomjCYIXmnKOMi3sJfrYTenId8U0NO9hjc3Jxgg2xQ8MJZtfnsEDUGPiqU4j9dWPOZkoA7xbCPDwMQcPhvlptwxOiBrHPK1Hp6e1nFSllHoutFSyIPcsEIhyG6stra+zVZa1yBqHXjVGnxqzoDgWgEevQEBPQeC21ZYkmioX/T2Mt6fE1ZIZ3MnAk4EnAi8kAg4EHxwGCcdl9oZsHXEs8SYdghupQM5P+05DO+HGJai0A5NrBPRz/6bZymF7X+34LgF1K1jyu02moU8/CcnWN3dxWYuzyB4k+Pw80AAT2dn0bl5E0oyySC4pQQnSxTyKCY/acuKxe4/boFx6+cZBP/oI/wgdYpk7XkITudwx2IIh8NYMxNjxiMRVPN55D75BEd/8Rfw/OpXeKPVgo/jkAoEkQr4kfL7USUrFE1jNhaMNJuw8uzncyTG6H95JRlTzSYWOh3c6vUQUlU0oOMwGsXX6xsora8juLqKtVdfxfvvf5/BfwLHGoGnRsOE4P8HxE/tENyDg7k5lF9/He2FBWheL7MzsewhCG4JpAyXZXClEvi9fUQP9rF8eIjpSgVTioIWWXmIIrJz86i/+Sb0mzcRWFwEHwxCVlWmClNkmXkDkxqUfrKkne022pUqAsdHWHn0GBu57HNK8EEQ/Ax0mrD6+Q6OUT91nRTgGvRWC3qphFg6jRuHh1grV7CsKkyN/8wlYjsaxcOlZWSjEaiiiyUGpaSkBPioM0V2KOMqb20P0tDG7moQPMo8uunKtFoV0tEx+GIBvmYTkq6j6PWjFQhAmwpBo4kMmx0F+ZlPTU2BJ/h4coK109MRENymBI9GmXc1wXdvJoPo/ftYJ3sSSUaYPO5JhR4I4JNkAoekpI9G4YpEEDY9wfsVxuO8AQguQ5Yg5PLwbm9jNZ3BD9otzEoSejrw1O/Hz5JJ7MZjkMgKxes1ILiZA4AmC84g+OPHzBN8HDuUyzzBLQhu1Cvzue12gXodoWwGC3t7WC8W8QrFiSaGBB7bU1P4Ym6OeebLPh+rW/TlconweX3wUXJMsooqFuF6+JAp1v/wAgSP4uBMCW5AcOu5pLo5yaRMf9wvszuxb2tvx+370H1lyT3JL9+0PqLyWNtbENx6Nq2/M3smSUK73WYw3PII739uBr2c7OWaFNqO81wOqpsOBB888T1pZ2PYcz/pfRx3MDvudqPao3Emp0cd47J6Ne6+L+p6LjzbpmLRguB2JbjEhRgcNyC4sRw/FgQ25nTcXuTxtqkEHwTBNU2HzCC4jp5MqnBjQtbyyR33mp3tnAg4EXAicLUIDIbgLJG5CvQUIFftYfu0gf2CjJOqgBolxIQbKkuIaa5csUNwagd1HQG3jkRIw3JCwK15N2aCgunmbbSTxv/Tl5EY0xiM0GQg0FWBbKWH7ZMaTisqKrIHbdVlWKFAMCxHLesVc1dO18DplFOqDa9aYTYoQfUEPq0Et96CAMmB4A4Ev9pj4uzlRMCJwLcuAg4EH3zLJh2XXgrB//RP/7fz9fD0Jj+boR5eX+wDxn7IYi/cIPWfHbZY4MwO0Gh/UoI383kEUqfY2D9g9hkEwUll/TOfD9vJJBpr6+jGYgxkhqammCd4MplksJqAjWWtQhDJbsVit2HJbm3hi39v2qGkU5iun9uhPLlxE7nlJagXILjhCR50u3G6s43Sxx+j85/+M0KPH+NGtws9EMDu8gpSc7OGWtfrgUQKaQK0lmLgssfQ7EhpjQa0dAazhQLeLVew0GmTeTeygQDuzswis7IC7eZNzL3+OlOmr66uIhgMsmQt3XEhuM+LYCSKubk59k1JNoOBAAPKSr2BbiaD1t27qP/df2F+y+vdLvwE4zke2UgE+0tLUN98E0u///uY2twERxAeYMDL/k0grFGtopzJgNvZQfKLL7B8cmKD4Bzzmj6+eYMpwWkQTTYSVlJMyxLiOchqTSiYSl2CqTwpbY+OsJDNMmX+EqnCdQ0lUcS9oGFXcTw/h2qIBv6U+50zILjXy+Cx5RNtTdiw7u2E3nv27aVyGY0JleAs0SQpiZmfigy02+C6XebX3ZUkFLtdtGhiRRShsQ68zqxomBWK38+ug+t00Dw6wiol5MykLlGCX4TgFnwnBbrw+DGWU6d4v9nCvCSxZaXkqf5F0EiuWpybg5pIIBiJsPNa9hjDqrfVyDBob40Xel2otToC2Qzmnu1hvZDH690uAoqKDDgDLi8uMuV+z++Danq107VS/SAILlKm+EIBgStCcKu8A2ExXTR5rVer4FMpzGQzeI1W6omQAAAgAElEQVQ85ptNJBUVLZ7DlsfNJld2FxeRD4ch8zyrWzQqssrpowSeBJMLhStBcIrtMJg96q1+FQhuHZPqMp2bnkEWbxPIW9YnBMDtENw++UnHIPBttQXkE273CLdPmF72jE0KT+1lHxUb++cOBL8cgo9qByftlAyzS5n0/o0q16g6YN//uscadK5Jjznp9qOuz+QyRmJMbogdCucxlYkWBNexMYfJIPiZHYoDwce5J842TgScCLz4CJyvaAO6koZaS8NJsYtHx00clVVUel50FDd0TmSO34YNis2OhCWoJBitIRIAVqY5BsGXoy5EvTxhc5Yw86xd7WPw9HdJAVo9DelyDzsnTaRqGuqqFz2dIDjlUeHNvFvUfbef24DgLo38wIsIaFkE1BR8WpklyhQgn1v09Y1LvkspFhw7lBf/3DhHdCLgRODXLwKTQvD+8dOo8cQwEdo4+12KMs8SRlsrpcYbX44677Dx4ShOMB4EtzoD1rJY8yIug9zjVBnm0cYShxhB6Icm9Ld+FRZB8AZZD6RSTNF7q1g0IDiA/8/nw5N4ArWVFbQjEeaH7AsEGAAnSwdSgVuwxgI4BMGtb8t/nP5d2d/Hk5/+FP67d/HjXA4zzQazQyFF56ONTWSXFqEkEkwJTnBxbW0N33vnHebXvffFZ2h9/AlCH36E6MEBs0boxhN4+vprSC2voBqLoOXxMCU0LRue5Euq19E6PcV0KoX3T1NYr9UwpauouN14OBXG8dIS6q+9hsjrr+ONN97A2sY6ppNJeESXCcE/wpd/drkSnBJbRpJJrK+vs+sikE7xI6gqd3to12oo3L+Po5/8Z2hffomlkxPEqlV27TW3B8/CYXRffRXxf/APEHnnHYRJjU6KcIU8Qg1f4J7UYz9r5TJyx8fo3bsHzwcfYHZvz4TgOr4AsJVIInX7FdSTyTM7FIL6lvrU8m627BbOGgayqSALl04HYrMFf7GA2NERlkslZuMSVkm9zuEkEMCDZJJ5aReidF+8hjrfrJekcLUmTy5LRDjOA/riIPh5hnq2+lLTWMLBCtUNsphQVeNZogSqZLvh8zFQSfWfwHnj4BArJycDITglBm2QvUjoIgT3k0c6eTtXK1D29jB7eor3ikWsNVsIqirq5AvudmE3HMHB/Bwa0zPw0PMRDMHtcYNnFkkXa7rdctpSzdCEDoPLjTq4XA6JTAY3T1NYrVaxqMiQCYC7DLi8vbiIXDQCiXnYG77zhod7kEFwgexsaMLsBUFwpoekSStFAdeTIHQ68JZKmDo5wWKpiNdaLSQliXmE5zwePIiEsRePIZWcRi3gN+2PjDaNlTMQYEpwF0HxfP7XEoL3W6BY7TU9C9YEomWDYp8gsqyPaH/7yiCrTae/s5Ugpi0K/aR/0372xMAOBD9/ZsZpY8bpfAzbZlRnoX+//nfzuMcddZ5fNwh+3biPG5dR/YCXUQ7LDsWB4KOi73zuRMCJwLcrAucU2rLYIzsSRdVRb6vIlSUc5nvYTneRqXNoa14o5AXObFBsCTHZRRsr/3hOY37gyTCHW4siluMCkj4eQRcHgcazZoAsF0n2T46U4ewXBt+rLRWpUg9PUx1kGkBb90Ji9iuG8tyyc7TSzhiHUMHriuEHrubhV7MIaGl4tSpEvQeeZQUyr9fW0f6uGVA5EPzb9YQ6pXUi4ETgahFwIPjguE0qupoIghsv529mXnnYhUhkh3IGwQ9MCN67AMGrKyvoRCJMdUlK1Hg8ztTQlp0FHdtKyml5kVs/LZV4O51G5pNPkHz6FL9fLmG+3WYQ/Cgcxv3VNaTm5xgEFyMRBsFXlpfx5htvwNVu4dkHHwCff4GbT54gls8zcFabn8fRe99HZnkJBbcbTZ6HRsCPkcDxYyp3OmiVSoifpvDW7i5uFIuY1VT0BB5bHg8OFxeRfettuF99FZuUIHNzg4HsoM9v2qGMhuBkhxKdnsYGQXD6Xl0zIDinQ1M1qLKMRjqN3IMHaHz2KZQPPkBwdxfz3R5LoFhxuVgSwOIbr8P7gx9g4w/+ALGNTXAidfQMr3hVM3zB65UKckdHqH72Gbp//deIPH6MW6QS1XV8CQ67s7MovPUm87lWKCGo18vKYoFwum+WxQoBdvqdrDRUsloolyGUywiWSpgtl3GjUsZiy0joKQHYF104iMVwuLqKbDSKMs+hw+x6DB986lARbKf7S6DPDuesx28QsBkHVlzFDoWU4AS02VNoVhkrCQ9T1TebaHc6DIhTHGgTApXBUOhMras2mmiQp/sACP7zUAjbBMHn5pjHNl0HS4wZjbL9ObLEabch5fOIpVK4c3CAjXIZi+RRruvIkTd9wI+HsTiyM7PQFhYgxOJw+30QmFLb6qRbv57XfWv4QP7aeqcDV7GA4OEhlrNZvFWtYZ4U73QOtxtfTYWZcj81M41aMMgSe1r+5zTJRfeLIDhNDrhyuWtDcOteM49ysvJpNMHXavCVy5gulbBZLmG52cScLLNzZnmetRO7S0s4ockVtxstSlJq1iuKq2Wz46XkljRZkcuNhuAuEaLpCW5PQvmylODnyilzCGdODFltJJWB6pdlL2Wv9/SMW37flqXVWRxtlli0DdVX65vaBOulZP856HU3CqaO6lqM85xa0N5e9kG/jzrXJJ9f97r6z3WV67Qf47LyjHPsSTsl/eXvb2PHOWf/fZsk/v33d9zzjTrHdY9z3f0Hlc+B4KPumvO5EwEnAt+uCFhqbLO/qVu5XDjIqo6OpCNflXCQbuGI2aBwqHRFyKYNCqmxjXUvF5A2qU0g8Dq8Lh3zMR6vrXqwFOUREgAPp0MwSDsLlQHBTUtG628ch1ZXRaHaw0lRxl5OQb7Fo8d5oDD7FVMZZwbb8AY3cjLxUMFrEtxaDQEly+xQAnqWQXFBJysUlY3PLnwx5bohuhh/hPntutP9pXUg+Lf7/jmldyLgRGC8CHwTEPyycdRVx6nDxFPDxonjiq36x23D/j1ofDfg3P9NVdV/wZ3ZoZhK8G8Kgl8WXKYELxRYgr4bhwd4hSnBe6ifKcHjqK6sGhCcPLT9/jOIZyl5LQW65adrH2RbcFzK5VG9dxfzh4f4o1qVeXATBD8IhfDV0hJOZ2YhxWMQwmFmFTI3O4ubmxtwV6tIffABQvcf4HvpFCKNJoqUDHNxEZnvfx/5hQUUAbTNXokgCvC4PRBFF4Ou/SpIeyzod0WS0CWP8aNjzH/1FVZOTrEp9cDrKg55Hodzczh48y0ot1/B3Noa1m/exJ07dxCbCqPXbOL4Y0qMOdoTPJpMYmNj40wNHolEbZ0sjh2rnsuh/PXXyP3kJ+C//grz6QymGg3wmo5aMICD+Vkob7+DhX/4D5F853sIzc/DQ5YctpUEZIeSPTpC8cMPUfm3/xbBe/cZBJd0DV+Bw97cLEpvvYXWzAyzjqH7mYzHESaLEtMfu9vpoGd+0yQBAXC9VmMe4H6aMChXMN9oYKPbQYTUpgAKXi+eRsI4SiSRnZ9HKeBHg1TqpPTVwe4FTZoQ6BuWYGXYSohxYMUoCH4Qi6MTj0MJBFhZCEKfQfCzzvK50oWgN4HEDn2322cQnGArQXCvl2yABMi1eh8EbzKIvOf1gEHwmAnBbUrwmOntTRCcILXcasGfzWD+6S5WczncMhOkUqLXrMuNx8EgjmNxVAmmJ5MQI1EIAR/z6AcptpnloTVA0WlswSYu0JPAt9sQ6jVM5fOYPT3BarmMW90egpqKCtXvYAh3p2eYcr80FULb42H3k80K8By7X+GpMIPgmqJAzGYvQHCvouARODyJRrC1toZClOo1z7zEWaJKSvDo8TArFaoIBL7pmyeFMsH+Thd8owFftYpIuYyFeg2b7TYSkgRB11B1ubDvD+AwkcAJ2aCEQqiZkzp0xVauAyonTeR4RBG8qkHMZRkEJ+9y8gT3APhSdLOEo/tkoTQ1xZLVkic43VPrm+yBjFkbc7w06v1J8ad92H0YbE8wyAPcAtKWAtxSgdMzMmhyiGC2HYLbVeLWi5XOY/mDs7rblyhzEATvbw8HXe44z99lL/f+Y456OY8K+aSfX7VzcZ1YTNrZse7NONfmQHAjSuPWy2Exve7+g457DsG9kIQw2sIMGq41tG2JMQ0Y49ihjFPXnW2cCDgR+O8dARNEm/0iark0nYOqGVYk5YaCVEnCfqaNVEVDqeNiiSnJk5tw80UIzpZamlhbg8elI+wHlpIiXl12Yz7Ms0TtJNDgTehstKnn3TLrdxUc6m0FqUIbJyUFR2UOZYLvnNu0X6G4naP3s3ZXB3hdhqB34VErCChpBLQcfHoBbr1BZlbMosWB4Ma4zbLocxJj/vd+Dp3zOxFwIvCyIuBA8MGRnXS8OWgse5YY80//9J/bppbPbUueVy7bZ8zPC3adQduwfaW24QlOdig3D4/O7FCGQXAPWXtEIgwiWsDGGpBaF99vw0LAhtSu9Xv3sXB8hD+q1bDYNSD4fjDIEt0dJZPoEkALBuH1ehANTWE2EYe/XIH8+WeY29vH+/U6fIqCXY8Hx/PzyL/xBirT0wzYS0yNzrFykVI9FDJ8pwku2ZOC9kNxUpVTgsne7i5aP/sZYk+28Ga9jqDURQHAcSKJnVdeQePGJqbW1rBy+zbefuttTCfiUNptnHzyCb78sz8zEmN2uvDoOu57jMSYJVtiTLJDsUNwArD2LwKMBJzJNubk44/R/vQT+L74AuHjEyRlBbrAI+f3gany330XwR/+EGs//h3E1lbBCyK7RnqIm7UaskfHKHz4S1T+8q8QuHeP2aHIuoa7pNZOTqP02qtoJZPMpoQsJOZmZhClZJUuN6Aq6DSaDMrLzQakSpXdO1elgkiriUSrjbluFzFJRoAU8xyQFkVkEnFk1jeQjcWQFQTUdJ15tJPanL5I3WpZrtj9wO0PjNUI2Weq7PX2MoUuQfDW/j5WSZGdyzElcYUDdn1+fJKIY38IBKeynCdPtXLXm+p6ipskMRBOUJw8zV0uN3x+H/tJZZOqVRsET597gns9+CA0BcsORe6zQ6Fj8LRcU9ehK0aCVGH/AHPpNN6slLHcarEkrRLHI+1y4cjnw15oCuVEAvriAhCPgyM7FkqwaeX9oWMxexEVerMFvVyGp1xGpFTCfLWCG40GW10Q0lS0OGDPJWI/GsPB8goykShqgoAub6pneP5MuU8QnBJP0ooFIZM5g+C/1evCryjYBoetqRAeLywgT3DZ9Jqn5J9eSlLJCyB3RrI94VVKRqRB7EkQ220ECPj3epjudjHX7SDZkxBRZFY38zyH9NQUDufmkY7HUQiFUBdFdCgpLKtXxuoCt9uYXKFn303PgqpAyNoguCzBr+m4J4p44g/gGQH/gB8qTZK5XAzwUzthrWyx17M+LdDFZ5agt9tt3AeaQKKksqaNjH3DQS9XqjvWxJCVS4GeEcvv/f9n782fJDmyO79vRJ6VWXdVd1d1N4BGA4NjMBwOySE5XK3ZXraSmfSfSLtcHkOuSeTuGv8Q6ZfdH/Yn6UfRaJQ0yyGNc5BzAZgZYIBGn3WfeWfGJXvu8TJfeUeER2QVrq6otrLsyvDwcH9+RPjHX3wfHZfloDmV3k6g7yhNGrxm2RQlkRTHDGB98JSb03MSWfNCw6L3J7MORc/P+zBUFILnKUeeNHntWASAS/hrK4PteBpIzjovT562dinaHvPml3aeTR7Gdr2s4wzBA6eJ8VVDcLofUGBM0gQvA2NeppnKc0sLXGMLFPFjJtkSDZPVs6qOjAM/dDDygOOuh4f7Izw5muDpSYDjgYNhUMckYkVvDobJgS0pD4oQRG+ohVhaALbXK3jlRhWvb1Wx2XJQ9UPl+KMF+bSWt75ufH0C8BHgBcCJun4fT04C7Pbq6HgUiJNj+OhyT0NqxlCdJALJ27sa9tEMjrEYPEMrPEAzIj3wgfYC164gF37YMVzdr69J7ykh+DVp6LKapQWuuQUuC8HZfLb1je34c/cdS6y8NEid9/u85c6bLum6KRCcPZn4dipvq9kQnC+S97X9dKMD4zgw5tKznQua4MkQ3EFjQWs6EzxNguDqsUN4UqprEyzc30f3Z+/iJYLgHYLgIwXBP2638f2tLeXpOVxZQdhuK6jVrtWwUq9j9egY6++9h3sEBylooOviR+02Pt7awvFXvoLO+jpGFBiOIHjFUV7GW7e2lZcva5YzXOJPurHzL9vm/KOP8Ogv/xKtn/wE39zbw2a3i0EU4enKCt575RUcvvoqqq+/hrvvvIPf/K1v4vatW6AAkTvf//6VQHD9sBehd3SEvQ8/xMkPf4D+X/0VFt57H3dPTxUsHDnA6eoqnr1yD85v/zZeIo/wX/862hubqJO8huPMIPjf/A1O/vN/jiE4eTZE+IACLq6u4Jg03ldW1KMeQeAb62tYbrXRJJ1p0hknz+dBH2G/j+DsHP7hIZqdDtYnY6x7PlZJFsOtwGs20Flawt6NTezfuoUD8tRtNnFIbxeMx8orlX4I0LMHOH2aEI/AndQgp3PS+uxz3uLxyCQY3XvwAK8qCL6Hl3v9GQTf2MCDjQ0MNjYQGJ7gCoJPrzfzBOd+HJDUy2SivOYJgpOnMAFw/dZDhDFD8MekCS4heBP/z9KShuDb2/CS5FBiOQx6uA56XXh7e1jZ3cVXdndw7/QMd0ZDFbiSpGaOKlV8VKurgJCj7S1462sI24sIGnUE5FFOj/rkZU3yF56PSr+PKknXnJ7ixtkpbvcHuBf4aEURBq6LvUYDHywt4tHGBva3b+N0cRF9tVmiNwIUoK3XFVheWlxSnty0IVDZiyH4zg4Igq/4Ph7DwYOFBfxqfQ1HrZaC4NTm5JVN/YSEW5S+YxCgEgSo0S95Z/cGWJqMsRH42AgC9VunxY3r4KRex5PWAp6trWOH3ixYXlY66UOQBmUQzzE6ICb1Kf3bQJWu7QdwYwj++u4O/pU3wUoY4lduBZ+QxFG7rTT/Q+rvlYoO7FutqraljYmpV/1McObifUk72yuPfwoiOlxfg7+8omA4gXD5k+YFTval67IHOEugsIyUeSNkD28JwfkNHHOjiPXBCX4zCFeyRvG8nHKTsnrW2gCo7bjt5l4UBud9Zvu0HzryliPpIWKeOnN9bPae93hRe12m/vJcW3nTrlP0vE8TgtPGHAfGvEoITrFOaN4jCD6a0BsfWrLqucAQRRujTF9aoLTANbOAKcOZtdU/c8NWb5qFESahg8EkUoEwd089PNgb4dlZgOO+g75HMig15Ykdi4fEtpUQPFBa4LVKiI0lB69t11RAzNsrDpZrgBMQBI9dw6YSKDNvcJpfCYAPPS3D8vFuH8/OIhyPm+gHdRUQU0qvTMVbFASnNxEJgo9QDzpYCA+x6FNAzEM0og4qGKpgnVOpQdEzSgi+pLzC+Zml6H33mg2ysrqlBUoLfIksUELw7ICaSevXpPVb0n3BdV2WQ5Ge4DPQx1pnM49wjvJ58eEk7+I3qd8lFYxy58CYJIfyhgqMeYy3x0PlXf3XKjDmBk6ncigagktPcJZAyerr9EBCELz/LkHwxzMIHhkQnIJvKg/zKpoA2p6H24dHePujj3H/+Ai3Ax+ntTr+dnkZH964ibOX7mKwvKzAHT0rVdyKkkS4cfPmNPgi3bRZc5ehkxm8k74/f/oED777t2j8+Mf4zQ8/xPbxsZJs2Gu18KPNDRWA03v7bdz8tV/DN77xDdy5fRtN18XBP/6jhuDfe94T/CT2BA9Id9viCc7288djFXDz8Bc/x4O/+iv43/s+tn7xC6WFThIW41oNu0tL6L3xBpx/9s+x8q1v4aXf+A0s376tHk76HfIEf4LDKQT/Md4OArTCEEeOg+NaDaftNga1uoJ91H7ksUvAsu5SRHYob12SqqiQR+14gtpwjLo3QYOgdhRhTNdpt3F+YxOT+/dR/fVfV4E2n3ge9oZDnJyfYzAaTYPyMQBfX19XsJKAHkE5/iXIzEH8GIhLKJ71sMXDliA4eYK/+jT2BO/3cEoa6Ast/F0MwUkOxYTgVB6Zv8pP7LyRZ7UqEz/Kq80WCkqpvUHGp6fokCa4guDP8Hp3JofCnuC9NE1wEcQW5O0/GqJ6dISFhw9xa28XXzk7w53BEOuxN/1ppar6/xltPpAudq2GEUmyVCoIiIeEESphgGYQoO35WPY8rE4m2BiPseT7aNImC+lr1+t4vLqKp3dvY5+02xtN9GhTg+oaB9cluEwAnDYJ6JfgMEkHkSd46/338NrODv7peIRbvo8OHBxVKthp1NCt6AUI2adKsijq01H9Sv9GqEURGn6IhudhIfCxEGnPHwpFdFap4Gmjgb2VFRzdvIWTtTWcLbbRrVYxIkhPZYyXVwSM6/WGkk9qNBsgKSR6hVb13b09VN99F6/v7Cg5lK0wxInr4rhSwVG1ij69OaEgkqvKSm+ROCqQ0sWf5OUhldXByHFwtNjGo1u30Ll5Ew5557daFzIwIbi+lqvgPXufm7EVkvq7hOBJmuByY5SvyRIqBMLVRk68eWBCwLyLGtuix3b8s4LgV1GOrPtZ0fzT4LeeavL7lCVtXsxTzstC7ss8h8xTXttzdBEb2vK6bPkuaIK7JIeyhU7tFSWLMnaWEDgNFJVDoTwlBGdP8DT5pcvUsTy3tEBpgRfbAgyIc/szKyfwCGEYYeRH6I4iHHU8PDsaYefEx7PzCCdDF8OgiklYmQbC1NB4dn/j9yzJhYAAeKuutcDfeaWOu2sOlqohGg4Fcp8pkei5krXANZomKZaxH+F8SBB+go/3htjtAB1/AeNQAvipkMrUI1xDcHobcYBmcIKFgNZVz9AMT1CP+qgol5NkCE4XLzXBSwj+Ys8OZe1KC1xPC7xoENxcd9rWbbZ1lG39aVlXfieKItIEzwvBdfGT1se2iiR137TCSQi++GwHrz96iDeOjvDWeKQg+P/bbOIXG5s458CYmEFw0xM8a9iQAyJJavTefRd3nzzGv+p0cGc0QieK8KDdxg9ubeHR5gZGAoLXJxPUz85x7/AQv7ezi3udjpIa2Vlo4u/WN/CrzQ0FXketlgZ3roNqpaq8v1XgziW9a82AiT0vGT5JAEXfkQf203ffRf299/DVd9/D3f19LIchTmtV/LjdxsM7t9H96jtY/upX8dY77ygIvtpq4fTdd/GT/+N/R/0HP8Q/HWk5lJ+Rt+n2Nk6/9jUM7twBBcYkCH7/tftKE/z+q/eVp3ryj3798HRnBw9+8AN0vvc91P/ub7H0q49wk/TBvQnOXBdnt7Zw9rWvof6738JL//JfYOOtt9BeXsJ4NFIQ/OC7f4Mj4Qm+Sg+wDtCHA1K9o0c9Djmj5Z8d7elMEhP0d1w4gorVWNPbaTTgLTTRW2ihu76Gs61t+K/eQ+PttzFYXMSz01Mcn5+j1+sp6EY/3B7UJlRnahPyUKXj0lOVg3ASDCdYx6CcPk1PcQnKlfwHSa+cnqJHMPrpU/xPB/t4ud/DmYLgC/j79Q083NCa4AzBOUAlfdoG93PtJALujE/PFAR/+clj/I+7O3gthuAPGg38f0tL+HBjA30rBI+jA9BmTrcDf+cZlvb28NLBIe6cnWFrOMCyR6F+9GugPUToA+i7DkauC4+CRFIhowg10nkPQ7QjYMkBCMnWwgghBSmt1XDYXMDDxTaera/jiPpou41eGGIURlNPYeXFTdrni4sKgNP4oId/jzTGd3ex8P57uL+7qzzB79BmBhzloX1OnvHxcoOXLqpf0cYK9S0F/fUCR3mbE9wnKRfHwahSRbdWU28SPG61sL+6iu6Nm+gtLmJYcVVgV4/058NIy5WTp3pV64632i0FlBXMjUL1NoO7t4vqz97F/d0d/IuJh5fCUG3eELgm21HoI2WyOe73dI6n4hA4eLq0hPdub+NwexvO1paSc5I/DJzZa5ulmSQEZ6gtYbSE2pQfy6HQpw2C666g25PhOY0v+pXjSd5L+NqXgYC2m6iZd9K4K5pHkftdWt2Kjv95y2jeu4vmc1XlLCH4HIM+54bFBU1wBcFvXQqC8xxF8x57gpcQfL72K88qLVBaQK0shRnYQ/uiZVh3m4KPhwE9e9EbKCG6wwBHvRD75xqCH3RCnAwr6PtVBE411uKm59kYsU8fsGZvN5MXeKsRKS/wV25U8PbdGm4tAtXQV8+EyimM+XWcE2fDeuQ9CohJIP50gk8OPRz2HQzCBXhRjVx74sokQfAAbuSjFvaw4B9iIdhHO9xFMzpFLRqR0Au7vj/fVUoIXnqClxNIaYHSAi+kBUoInu2QZVt/zgXBdU8yX02TDynFPMGLLqrpSpPBAN2DA7R2dnDv0SO8fnyMN8YjdAH8t0ZTQbzuyy9jtEryGQTBtSY4Q/AsT/CZdIWD8f4+Ou+9i+0nT/DPu11sj8fohgEettr40a0tPNncwHhlBRF5gpM2br+Pys4OXj08wj8/P8ed0RgDRHiyuIgf37qFxxvr6C4vY9JoqOclDjDXareVFzh5scrAmMqqsRem/J6hFAUn7O7vo/HxA9wmWL+3h5cVOAPerVbxyc2bOHzzTVRffx23793D9vY2tkiK5cEDfPBf/ysWfvpT/N54rALwvVur4fH2Ns7feQej27cREQS/eQOv3Y8DY95/FWsUGDOVylC7DNE/OsLRz36Gp3/5fyP8h3/AzYeP0D47U96uvYUmdtbWMXnnHSz/63+NG7/927jzxlfgVqvYe/wY+9/9Lvb/y39B86c/UYExyZuY2o8e8QhazhTvtPhDGD930vckYkIIm8Dm2HExcSsIlhaBmzfhbm2hun0b0c2bGK+vYdBqKZmKru+jOxhgOB4r2EY/BCZv3bqFN998E1tbW6rPkNc9A24Jw1nDmD75V2oa83cSlrMnOeU3OjlREPylp8/wPxwe4G6/jzPSQF9YwA/X15Xsx3h9/VIQ/Pnx5ShP8PNPPsHdpw6xrMcAACAASURBVE/w3+/u4lXSUnccfNKo47uLS/h4fR2DFDkU1qefzgPUEL4HDPpwT09R29vDwsE+lg8Psdnr4a4fYC2MVB8j0Q5qs9BxlBQQnUpw2SXNaAoqpNJASQUdAzhpNHC0vIzTtTV0NjdxtrSEs3pNeURT8FLS4KbNKg5kK+VrlN58GMIbewou199/D/d2d/G7k7EqE12dFkvU6loAZzazKS/G2LeGvNUpzSiG5gMCydUKeo2G6kfDpWX0FxfRWVxEb2EB/XodY/JQR6TKR5tdehy7qNVrWGguqDcLqJ9pMKxoMZzAh7O7B7z7M1XOf+Z5aixTSclWNAZ0/48n/bwkfHqPiFQ9aEPp8dISfnR7G3tbW4i2txUET5KpYsgs30qRHuBJAJxKyHkR/GZtb4bgSXIofI6E73wujzd+68KE4NN2K6hBlvc8c7r7okJwW32K3mfTHh7y5jMvtLY9tNjqmXp74k3AAl7seZ6a89rD1o/yXIufB/KmzWsrdS9V8mxNjB0Nwc+r2hN84hb3BFfjWU1rJQQv2lZl+tICpQXEc840ePrMKkpGbzqPz4A4Pc/5yvGAYhCE6A0CHHc8HHZ8HJxrEH42iNAbOxgFVXhRRcuQiHvCc0tqcqZxIlQrIdaXHNy7VcO9GxW8vOZihXTwfJ/cvHVc8qkXOcn86fJqME+OIA7O+j6eHA3w9MTD03PgdFTBJGoiAEFwXlPP0LnWBg/hRD4q0Rj1sIOWv49WuIdWuK+kUKqYwBVPsNPnOPF8WHqCl57g5ZxSWqC0wItngS8qBLetPWzrvLzOV3nXX2Z+tvVYnD7ZE3x2sgnCszXB0xZweSshCz0ZDtEn4La/h40nT7B1coqXPA+DCPhJraY0pEcE8ZaWFHRrNJ+H4HzdJPjDDzDj42N0PvwAKzs7+Hqvp4Lh9cMA+80F/GpjE0erq/CWFhUwVvq8/T6inR3cPj3FN4cjbPgBOo6D/cU2HhKQXlnGgLyKK1XFsqq1mvJabbdaaC8uXtixNr0xubwEhzR8clXQvmA4RGV3B61f/BLr+/u4qwI7BvgoDLG7uorTe/eAO3ewdvMmbty4ge2bNxHu7eHRX/816r/6Fb7qeQpAPqhWcbC5idHrr8O/cQNoNLC6uYl7r76KV+/dw71795RXtAzSSZ6yqiwsy6Ce+EKcPnqIB3/7XZz/8B9Q+9m7cJ8+A0Yjpd+8RxrJL7+M+re+ha3f+R28/c3fwvLaGronJzj80Y/w5P/6P4H3f46XQpLHIO9r7Q2qPKnpKTf+YceLKVQlMOq6GFGgxGoV41od/tISols3UdnawsL2Nipr5FXdUrrpJ90u+sOhypvBHG1CkPzJ3bt38dZbb+HmzZvTIKV0ffqVENsE4jKwn/l/My39PTg5wfmjx1h99gzfONjHWq+Hbhjiab2Ony8uYp82TJaXlVc+QUQqH7UBQVT5U3SAjzsddJ4+xfruDn5j/wC3+n34DrBXq+GnCy3srKzA29xU8J3yZg90ur5ufynBQd4z9LpmhHDQx+T4GNHhgZL2WCFd78EImxNPBbYkeRsKMCnVD6cLBwcIXBdj2pyoVnFYqymt7uOVFfRWVzFZX8Ow0UA/CDEJydNeew1T+QjSkhe4GktKn7+uzKMCLk48hIeHwIcf4MbBAd6eTHCDgDOdH3vkT6U2uG/FEJxAOGloUwBb8l4nXfJ+xUWvVkOXIHi7DW9pGR59LizAo34XRfBV2bS3P1FuhvS6jC00GgzAGWhr7fHg4AD+L3+pyvnrvo+bodYRp26vb3ai1Tlgku2+bkBwerNiv72ID2/exPGNm8DmJpy2lkPhDTeG21xuCcGzPMCnYzMuKINsKvvFzRN9LXMONudilkbhzSQae/LmKu8dtvvIvFA2z83Sdm1bE6XdG7POK1qfomV8kSB4kX6Sp62S5t4v6nl52n3mCd7AmDzB3RKCF23PMn1pgdICV2kBsZ6MAfN0s47i0cSBJunFPHrTkKSXSHN77IfK+7s/DHDeD3B47uGoE+K4G6EzAoaBCy+sKO/vkNZQCoDTLzsrUB30m63qSBShXgXaTQqG6eLNuySD4mKjCTSdEKFH6wL5bKY9c6Q/dxA6mARQciwP9vp4eurjYFBBz6vBB0k80hOxfKbmBz0KxhnCVQExh2iEp2j7uwqAL0RHqEc9VKbuQfFbgvIhMc5GvcnIXu5X2URf0LzKwJhf0IYpi1VaoLTAlVqghOD5pDmLMrILEPzf//s/iZ8OdNvNNNnyQXAJLZIWj3kWaWav8Sl4Wr8P7/QEwe4uqp0OFoNQeToewEF/oQmsrgDNptpLbxIEX1tVsJk9MLN64hSCdzs439lBdHyMpV4PFdKpDQMMqzUleTBeaCGioBv1mgrCB9Kw7ZxjYTDADc9XEg8+gb3mAoYrywrikZerrxWIVVkoKCZ5gsvgi2QTEwiZ3ykQGQfu809PMXz0UJWzMZlgPJngcDJRwD3a3ER1dRULi4tYWV3Frc1NRIM+9n7+C/gHB1hVngwhzgj2tdtwyXN6eRlOtYqVtTW89NJLeOnll/Hyyy9jfW1NAcfprwjWqeGY1iqe9Hvo7u3h4IMP8OgHP8DOBx/ieH8PnX5fyTEEy8uo3bmDu29/Fb/1rd/Fy/deQbPewPmzp/jgv/0NOg8/wSIBzP4AR8fH6Ha7GI3GoICPuhNqGRTSRFZB+WgDolZFpdGAS3rZ9NtoIGw0QNrmtEnhUp+o1RFUKspbZKIkTDSoZCkNgt6vv/66qjNtGBBQZXgnvVt54mEwLj+lx7jUEGcIzlrH9Nk9PcXR0x2Md56htruDkHTJPQ9nUYSDGAYHBHQp+KHrTiE4wVSpkSyBog3a0XFvOETv5ATOyTHax8eoDeh9BZIq0drTQ5JbWVpSNjQhOLfzc9chSEsyMOMxfAqYeXoC/+QU0ckJKt0eFsZjtCZjtHwfjcDXnt+0WHAc7RleqSjt+H6zqfphSLr57TZGzSbG7F3tOPAirQGulxkapEoZlNn4JshNmpChCgTae/JYeapTf697WttdQVYlV0KLDQ1mOTSSduohDRNX2T+s1RDVa+rTr1YV8PaqNQS1GgI6XnGVx7YC1vRP8W9dPhkIk/TAq9XYA3zq1a0oN0gjvvv4MdyzU6wFobKT72uZHSUJQpnG+eu5uNjP9I2JhSYGq+tqHLqLi3DrdTWWeDOBPvltE5Zg4iCY8maS9H8eG1SyLAhO+dt+1CZGrMVP44WlUXjzQzeRtoLtPlIUGqeV7bJwOG++tnS2+uaZB7Lsn1TPPNcsauei6dOeJ7K+z1NuW1+0tUfe8z9NIJ9Uhjx1V7MpvW3iNDBxV9B3b6FTvYdB5SYmsSa4CmCiQxljfRF4bTvC23dd/MYrNdxZraBBm/oKtuif0hM8b48o05UWKC3w3P1qKv3GRFnL6nkhMA4ijH0orW/S2R579BliOA7RGwbqt9v30RmG6Awd7fntVzEJXPiRwsrq2Y7nvdmMpWXr1DxHz29RpLzAl5oObqxW8fLNKt68XcHNJQd1CjofRAh9esbUz3wXdMAFCKey9sch9s4n+Gi3j53zEB2vjqHSAqeIMyyFMgvEqZ5pKO4M4fpwhFrYQTM4xmKwowJiNqMz1DBUxy+eJSzJEHyOZ8Uvc48sIfiXufXKspcWKC2Q1wIlBM9PQYpwsjkhuLptpyrWXiU8CAmMKBDeUx7h/nCogBrpT/Y9T3lvugTwqvSAASVBUASCcweckPfy+TnGvR7C0UgF2SN4RkEtfbeiwJdTqcKtVhQEd2kRGNBDS4AKRQsnMEiyDK6r4StJdsQwS8HFZlOBaYLzBMo4eCFfP8lLfTY4NGAjGDwZ9NE9PMKo20HgeRiSdjltElBQv1YLVQq0WatjcbGNjfV19cjVOT6GNxiogJJKmoOgIEFt8jomreJKRQH6W1tbShZke2sLywSvRXA8huFKCib+rVSq+kEyCHBycICP3/85Hn78EZ48foyT01OMfV/Zo7KwgFt37+Kdr30Nr732Gm7f3kbo+Xj64GPlFV4JI3TOzvDw0SMcHBxe0Oye6YG7qFRcpateq1dRrTdQX2iq+lIdQMEXyZdiKpsy89ggYM/QjzycSY6G5GIIgpMcCnkV0/EiP3JCYh1jCfKo77CuOH32ez2cHh2jc3SE3tEh+p0ORuMxzno97BEQHQ4VIHbIXpU4gOqNG6psLA+hHtlVAKA4GGasq8zfJ22m0NgZDQaYkAxKt4tgMlbQlgI4Dqg/0PXIhlVqy4ue4Be1nS9OQOphnMahN8Go30f//Ez1s8l5B5XBEHUC4Z43heB8Nl0vcCsY12sYNpsI223UCNAuLCBUbajHDXn7aLocA+tKRbURbSCRFjjBcCm7QWmp/uPhAJ3jE5B8EPX30PehZGtIxibWnCZ7sRwL41myO/3SJotL41P9VlW/ihxXtc1UCpLhtAo+qt+OoKC3LHlEbcblU1ItF9y6tTa6knk6OVafFHSTyqn7C/1qaG+qoOS/BcxkStSmXWtRj3WqE20iVShgZ11ttPBGAo91BuASXJvwmf+W9WJP7iRPcNMzPGmc8XhK0gjn9CUEzzdD5YGhMicT1uY9vyjULprebPfn4EnOTZF8VrOnymuXov3VfuV8KfKUbwbBmwqCKzmUCsmhmBCcpl6C4FEMwSsxBHdLCJ6vOcpUpQVKC+SwgH6/UD3FKsgcBsDII2/uAB2C3eMI/Qkw9OhXg3CC4P2R9gLvjwIMxgTKSTqvijDSsFnt5c0m4/hFxJnftnqrMYbgNTfCQhXYWHLx0s26guCvbDpKBiWchIi8CGFADkv0HMil1ZnT4x09rhK4708CHPd87JxO8OBgjMM+MAwbsRY4iQTOHALEu64agkcBauEA9fAUreAA7WAXC+ERGiAv8LEuq2FPzuNCVc0Hxxxt8GVNUkLwL2vLleUuLVBaoIgFSgien4BcHoJfaBnTCzzdEy9rEZZVqKyOoBqeoB+BMW+iPukZhADieaeLIUE9geMJkqVpgmeVTwFMkuIgcEvXIigVQ+YeQUTPV0CO4DWBIoLai+02GhSULwZwlAeVq9vvYzSZIIzIH1N7MLP8BmuBm2WxQ3BtpdAP4I1Hqqxkl8FwiLOzM6V1TcBZ2dl19WbA6oqChlQ++qWnNY+A7HCoyqk8pGOZCQJ3ZDf6Zc3yKfiu1VSd6YGDIDiBM/JyrTfqWh+dNiCCAOPBECcnx3j69CkODw9x3ukosEcbFOQBv7a+jpfu3sUbb76JG5ubKhAhe+NS+p///Od4/PgxTk/PMBqR4rf+UXXiz7h+yiucPNJjeMneHiqQoehQrqvbizy9Sf6EPMBv376tvL+prlKbveiEpB+ANXyVkjYyUOZUWoU2csjDdTTGZDTEeDRUGxjPdnbx7vvvY29/H34sf0NAkqRQyCOfys2esRw8UP5teqazhA7bjfqIgujUr+mXVhmke00AnkC852n4G/ed5+VQeOIxIbjeB1P5U91GQ/S7XQx7feV9Hk08VEMK8hP3vdi45IWoPMIVDHcRxdCZYDO1IZWOvKBn3u+0gVGZQtuLGtvGa6FxoEXawKL6Up8nmw2H2taj4VDZYtqvpNeMeo+UJX+09xDZZepFJDqH9hyP4Xzcv6jNCHyzN7UZHPJC3+JyjsdqPqNxqW04Uu1C7SvLWaRfqj6pO6Y+LQb7jktjRdcpKbAolV8C8DTgLOctOWdxYEwTgvO8b7s3yHHEXuU0d7AXf5JHuJwf8tjIBgnzHrelSytL3vPSNpHz1JHHfZ60l92sLlrOohA8j73mfa5IslPSJmIeO2b1wzx1KNqPi5TJTMsQXGmCV7QcSoc0wd2bGJMnuIroEL9xMYXgEJ7gJQS/jP3Lc0sLlBbg+UVbQntW60cWP4gwmUQ46fl4ejTEXsfHyQDojl2MggrGgQM/gJJD8UNHf8b/D0IXYURvzRJoFu+pqP/GoF0BbHrK1ACcsDQJlLTqwEbbxe31Cu7frmF7rYLVJlB3QvjjEIFP5aO8tTOEKnX8jEU5Ks/1ADgdeEoL/Nmpj51OhPMRxYxpICAwf0FaUKxT6BlZeYF7qFNAzOBQyaAQBNcBMYdKCkUtfOPYOtyHkiD4depfJQS/Tq1d1rW0wPW1gA2Cp60jiqy7isBjsyXyXse27sybj22dnTefOJ3WBJ/KoTyX+0UQnjfzJCMVWRSmGZk6A4Gt09NTDAaDC56yDHMJbnJgt7yLTFk29kjsUwDDM4KyJG6iA/NRvgQnCVTS9eiHwQ2lp3JR+Tg9Q1hOb3a0bAD+fFNL4ErlovLRdVlCgM5g2QgqJ9uCziOw1Ov1VHqyHQeJ5PTkZUvp6W+WSWDJBNYNlh7i9H/+JQBI5Tk6OsLx8TFOTk6UHRiMUT6bm5vKA5sAL3mdkwc6PcjQOe+//z4ePXo0PU898CUEN5Pf8f8VFI9/Geax9zeBU/Jsp2sT/Kbrsqd7VuDUvNNtnvaTExhpSJPdSfbl4cOH+N73vqfgPwE/BpTkof7GG28oUM/Qm/WSycYShLMXLgfllN7irG1uQkZqe2ojbh/uk+kQPNsadG0q07RsJBdEntjstc6rnKRsjDbmssj+xjrgsyCTMygvNyHM7JUe+2Aw/WW4nNZmNlgry8bjg/s/lZHHCqWz9Qs5jqlcBOkVrKc3UWJYb8sjrVWy6kd9ngOLsje4GQSTx16WPbIgOHuSs71sdpW2oGubHuHUj+RP0hxgG6+2e0/e47Z0tptz0XIWvV7e9LaHkasuZ9Hnhjz1yHpoK1r+q4bgecqf1qdtZb/McS2Hkh+C398GvnrXxTdeqSmNXCWHchEzlYExL9Mg5bmlBa6VBZ6H4LH6GwbjEGddDzvHYzzYH2HnLFBBJXteRXl5E/gOlcyJRtgabsfrU4bfsQv4NIxm/Kio09HbheqdUXUme4CvxwD87kZFeYGvtxzUCTorKK8huH5/UOtAqc1EctZQb0SSDniI/iTEYWeCTw762D0LcDyqYeBX42CYBMEvOpJM/ckp4HtIsoFjNMNztII9tIJ9tKI4IGbkqYCY7IEes/Br1WPSKltC8LIblBYoLXAdLPBZQPCsdb9tPZN3fWdbd+bNx7bOzpvPBQj+p3/67Vge13Q7zwfB5y2UeZ6t8NQZCBTlgeBJerS2/CWEIYBmQnACcQSXCVAyBCdoRUCR4DLpWhMQpB8GTpSewCuBMltnyhrQcqFuQm26PkNt1iam6xJopuvSjw2CS2jOA0LKGUjYLAEXA0H2CJWbAQS02BYE3chu5I19//59BaXJhmSzjz/+GDs7O1N7y+uyzeQ1TVhK7UJwj65Bv1x38mwnG9DfdC1KoyRpYu/nz2ICTYJ8JH3x6NFj/P3f//0UgvOGCWmVf/3rX1ee6yyzwkBbyqzIoJxK9oM8/En6YzKZAmkaKxxwlGVaaCNEblJwW8tNpKQAh5RO9kFuFxlMdKqJPhqpcihvXiMwZdqY52vyBga1KfVd9lROarMsUCwhuBwfedpc9jnu9zSe6XcmCaT/pl9Ok5Z3Wjnp+88aglM703zEG15UHxMomgDbnHvSIHhSQE3uX3nsTmm4z/PmCtmHHwJkuxTJ1zbv5j1uS5f3fpY33VVfL+0hhG3J7Wq7blY+edolz304q7+Y/SBv37LVS+ZTJG2eOuepT956cLoiZeS35giCsxxKp/IK+pVkT/C1xQj3tzQE/41Xa7i7ShA8SobgfohJLFcQkHRA/HbNRfXworUr05cWKC3wIlqAYS7PSRQA86Q7wSe7PTw8mODRUYjDvothWMc4qikv75kqtpptxVsrRKb57xiyG27S2uNce4K7DoXLDNBuRNhYrCjP71dvaQ/wtZaDJr2i6hH8juD5EQLlPK4BOM23DMFZtW9AMihdD7tnYzw8HOOwF6EfNDAmLXCHg2HG6+oplI+ZfMRe4AMshCdoKy1wAuAnqKOvykk1Z4/5EoLPRkMJwV/EmaGsU2mB0gKmBWwQvOh6Kiu9PFZkfZG1dkpbr+Vdz+cth21dmLJu1Z7gnzYEz7tItDWmhL8E+NjjlM7jAJRSk3ce2MDAkfInYEgwj37YO5UgEnlN0/XohyANAUglvSBkF/gmTenpl2DeZX8kfFLwLPYelR6k7LHOGsp8XYb17LHLHqdK4iUGxOzRmgVD1INg/Doge2kyoKRjBK/Ibtw+lFZ6zpI0CXmDb2xsqOuS7fb39y9sbDBYpPwYNPJ38m8qO8tRUF4Eu6ltGIIz7DPBd95Bddn24vOlPRnyUZ3JA54+qR9TXQhMkrc6eYKTfeiHJ8Ak3XGG3vzJMFz2C4bR2gN9pDZrzik452BwwWObIbzsp9IL15yIzQnHhJcM7HmMJnltM2w1vfnzyoukeXAyXGZ7SJmRLHBu3gDobxOCMwiXwFf2k6T8syA4ez5zGypNcFNLPKEjZuWZ1G+pLrzBQGOE56Qk+RZuF5635UaObEdKx28jUPvLccvnyrzyjCfOn+dVfsuF+2LeG2fWTTnvfYHT2W6uafXKO8/Y7nt57JbnHpv2gMPflxBcWzpvu5n9I287Fe1/l+1f6j4SCwEETgNj0gQ35FAoYKaUQ1klCH5Ly6H8JkHwNRfNTAgeYuxBQSP9+r+U07pGYrXzdoLyvNIC18QCBHN5RqD5YhIAuycjvPvwDA/2Pex2qjif1OA5jTioZKynLXy0tFCiBtT6H+cpdBFj+RKe/QiA1yshWrUQ64sObq9VcWejipdvVLHedtB0yTObpCNJ6i+CTzrlMT9XztxTCE6SLFqO5XzgY+dkpLTAn54GOBs5mKABn4JhOiS6IhzJBAQnLXAnDFALRmiGXbRCkkJ5hmZ0hHp0jipGSq5F1+t5OZRr0lVSq2lCcCX/+RnHCrnubVDWv7RAaYFP3wLXBYKnrb3yrsds839SPo7jXITgF5tT7LYnyBYUafo8lcgLSxhSm7CIIXUanMoDRRjwUqej/GVgQjrflAnh9JSWfyWsMQFuEZvZ0rIHbtJ1zXJSXtKrWNqOQTOfk9RWJhyRdpIggPKgtOx9bEoZUFraPOAAhwRcKQ1vHjB0ZIkGhtysB601yfWvlGJhr2E+xhCV/pYyFTzIrgo62doo6ThPaASkCUbTJ28UcABI8l7nTRbOQ06EUg/c1Abnfss64iyVwhCcQTjZnGVMeBNFQk3q+6zLrNYa8ZiQbWq+bZFUFtk/TXBrAmYJw+XGSp75Q9qabcUAXvZ3WYY8sJnnpbRPs42TYL9sw6T0ZnvmBdxpwD1pc0BuRLGHfdpcmXYzSdoIYYhPxxiCy3GWd143249lpvjtAnPOkjdMW/+wHZdzWNKYtd1c0+YB23XnnYey8rVdM2kOzAu/TTsVLb+ZPk9Z52mPovna0tuOpz282eaXPPkWucdk5ac9GKHkUNgTvCs8wSUEJ4/J1XaEe7fIE7yiIPjL6wzBZ0HalG9lGMEPYk/wCXlOxp7gEv4UqUSZtrRAaYEX2wKsqa30tCMV6PLRwRD/+NEZHhwFOPdaKqhkqEByRXh6X1jF6T9UDPUZBI9xsT5GtF0R90h5gFfdAMtN4NaS1gB/6UYVWysVrLaAVpWShgjJA3xMb+hFIA/12WxHruAaRxMYJ3BPQTmPOh4eHgyxc0Ya5hX0vQoCpxp7gccK5KzpzRBcFStQWuCNoIdWeIJWeIBWuIN6dIIKBiBF8coFuD+VBn+x+0bO2kkIbr5pfdX31ZxFKpOVFigtUFrgyi3wokBw2/rRts62zeu2882GidN/B8BfOH/yJ38cJV/gakC4rfDSOHnTZvU0Wx55F+9pnqZmY37Wi12z7rZy5hmVtjpcePyMN0VMr1AJvKT3qHpWvRD0cOZhy8ekDjRre6uAnLWakjFJgt9Sl5xlMxicyzwkXJXyFSZolaDTbOM8NiyaxrRJ0Wua8Irzk1CVQTbLoUwlS2Idb/YaZ29plqGQnsm88cRAfar3HUVT7W/6jq4vP+XGSxJAlRBctgXbQfZJ25iWtjf7ctrfeWFz2ng3yyT7fBqgztNH0kB6nnol9SlpZ5ZzydpkkPXi/5t1o7/pGMsgXSUE5zmBN3TkWwV83SL3jLx9x3ZfyJtP3nFsu15aX5n3PMUF4iCwSeMlb/1sDxt5y5f3eikPL6ke20XztaWf97jtnmrLN89ckWab6RwqEmgI3tAQ3N1CtzqTQzEh+Eorwis3tCf4N1/TEHyBPMG1MoD6kRDci+VQyDtSa+BelCiYpy7lOaUFSgu8gBYQEHzshej0fTzYG+L7H57j4UmEARaVNzWFrgS9VRJ7e89UTvQMxC/M8UzDoidau4RIM8mfRKg4ERrVCEvNCJtLDu6SB/i6lkJZJQmUKlCJSAJFe4B7E+3lrUNoMmLXLJ6Ct1MwzP6YgngG2D3z8IhkULpAz6sp/XIC9yoQfOzDPdX0nrrAR1oLPByiGZyjrbzAD7AQ7aMWncPFRGmBu/G1p/UuX6iZDoYSgr+A80JZpdICpQWes8B1geC8PpWf0hi29ZJtXZqyVtIQ/Nvf/qMECJ6tB24rUFJF5jknzSBJYyVP/ln55T2fr100/WXHtwmkbPkVKZ8N2qXlZVvoyzJKaCthDIE0+tvUHadz2YOVj3E6U5+Zobf0CpeyGqbnOP/N58nrcNmSgJHN5lnHk2xoguzL5K8XBnHYnXjTIQlMM5xmyMignL22GZRLb3KW/JHa41KXnGUrzLxMSRU5drgtTbvIfn4Z+2T1zaIAPE+7JG38ZJ1XpAxFADiDYu6/8s0QfjtF9u080DIJ8NN5l4HgWfMT3/jNNxvYI9ysY5GbZcrNcPp1UrmKzKV57DnP/StvvuZ9Im18pfXNPHW1PXBk5ZEnf1t7XkX+V1GOPPNCXjvb7qW2+3/i/UVcnIAOyaFMHA3BO9VXMCBNcHdJfc9ej4RvlhdC3NmIFAT/na/U8cqGhuC1BAgeRu7q9gAAIABJREFUBKHSzx1NtISADnbnwFGyKOqJ6zJmKs8tLVBa4EWzgHLQjjAcByog5oPdIX74URcPT4Eh2koKRcuJaBR8UV5JuFRrlRKV5qIUOK0pfNTcEM1ahLVF8v6uKg/w26sVbLRdLDYiDcDpuVnJoATwPALgJPNG1yAAf/HSfgSMfeCk7+PJ0RA7pz72O8D5uAIvbCCIGIBrGRPlO66AvKb2KjAnvTUXjlEPumiGJ1gM97AQHqIRnaKGvvISV/idNqzVQ/2L1viXrw89x9JajyQkKfYTx9wqek+/fEnKHEoLlBYoLfDpWaAoBLfNgVnrSHnMlk/edY1trSiZkMmHiqyT51znagj+x9/+Q7XXrpYrF6RPLoJw83geIxUt2PNliJdRhiRLEeOYafPCBFu3zlN/Wx5FjtsWwXnrabumbTGedj4P1rx2scGaLABK55pe3QzGk2RTCHpnfc8estKDXOqQqwdSAer5b+6v8u/L9GFb28xzPA2gysmVYbkJyBmEy4CbSQE4pSc5nyOBeJpXuFkGtp058eedSNk+tj48DyC32V7maQLxpHOLQHA6P2ujiu3F6bg/SkmmJACe1ldlO8hryzLQNT4tCM7X5H7JbzKwTI9ZjsvcvG33qLzzWdLNXLa7LZ95j6eVP23+nPc6Zv3mvY/arm+7j9nOtx23tVPWOM+bt22uSBp3tjmLrp2VRpZtyk1oM1QVRj/fBSSHQhC8cgud6r1UCL7UDLG9FuGtuy5+9406Xt2soOVGqDusUxsr7SqZrBkEJ3mDKJYR0OV5/hkyj23KNKUFSgu8uBZQG2VRhPEkxLmA4I+UJ3gbE9QREgR3JASXcQZYCoVgMc0yepajbbeKC1Qr5P3to9WIsNJycXOlovS/twiAL7pYrANV8hQnTE363n6ECWmB+xTXgGQdtQe6DooZy6A4wMiL0BmF2D+f4OHBCPvnIc7GVYz8KkLUlfe69iCfAXAOzKnAdhTAjcgLfIBmcIqF4AjtaBcL0QlqURcVjBUk1xLkMpLmi9sX5qlZCcHnsVp5TmmB0gJfNgtcRwjO66Ok9VbedadtrRYf1xD8j/74D/QLZ+qeKx80nvfgMWFfkQVjUZCVBhByVi61aJc9/zKL6KsYgFz+PIvmq7henjwkhEta4HMeJrxKyzvPYp/7ouyT0mOcvzflICQ8Z7kV6TUuYbn8nkE5S6+YEJ4lJsz6X6bf57G9LU0e2GoCXIaPJhxPguSm1Ir0EOdArPRJOuQcqJNhJgNzUz9eXj9rQsyqexoENAG1bT6wjbOkMpjjwUyTBMznacekTQS2F0Nv+bZD1vydZgfTXvQ35yM1wVl/X7bXPNeTduBrS0ke7kOyfS8zxtIgsq1fmO2V9+ac1s626+XN37w/pLWB7Xq2cuYtT147zXu9vPnPW9+0ecQ2XvOWq2g+ecujsNAUgutnO4Lgnrsce4IzBF/WnuAcWAwR2o0It5YjvHnXxT95q4b7NypoKwiuPS+19AABb5LAimJP8FBp/IYEwemJsoTgRZu2TF9a4FpYQENwqHljMAzxcG+AH3xwhk+OAvSiFkZRHYGSFdEgfKb8rc+LBVEUxCa4rHzGowg1mqOqwOIClPf35oqLW6tVbC5VsN52sdQEmtUIVZd0wvXcRQCcPMA9imkQsA64C4cAeIzXA0TwogjnwwB7pxPsnHp4durjdOBgFNThR1Ut3yIhuNICj7cj1RuaoQLglWiEethByz/EAmmBRwdo4ByVaAgXvrquvnL5Bk3aYCgh+LWYJspKlha49ha4zhDcZGlJf+ddZ6Ws82MI/kd/oLaeY1/wOM90ORSZmW1heVWAQVa+6DXzGonT2fIvmu6qR/EXFYLrNbcGZFk/tkW8DTra8udySHhH5zCk5k86TuAuSTaFQDd9b0Jw9iiXGuSmNIsZ4DEt4CP36SLjaZ6+ZLNn0f4swbgM0CrlU9hbnGVUGILT39K7nNNxEFrOTwbmlEDchL4SNpvjQvbFpDFj64dsl7z2k21jg+DcR+WnrW2TyiGvI+vDEijcN+nT1s5J4yoJgMt8pCf4pwHBZRtQWViznt8ykDbJAu5Ztr2qe9S8UNjWLrbjaeUvep6t/5n5zVvfPPO3LEvRDY6s/IteW47Pec5NqkeSnfPMMUXu+9OyxsBaX9NBSBDcWcbQvYmzC4ExmzFs0tinVY+w0Y7wxh0X/93bNbx+q4Il8q50NQRXdgEBbwHBPe0RXkLwvCOpTFda4PpaQMUoCMgbHHh6OMJPKDDmgYfTcR39oIYJqhqEk383S4MQGlZrDCiITTEKCHzXKkCjEmGhBrSbwGrbxeYyQfAqbixXsdpy0aoBdZfODfXsFVFQ3wgTmrdIBsWjQL8s4xR7gWsBE4yDEN2Jj6Ouh6dHY+ydhzjqQQXC9KNaDMC1fAuDc9YC1+Ll5AUeohKNUYt6aIQnaPtaBqWJY9TQgxt5sVyK1iEvIXj62Cgh+PWdN8qalxa4Tha47hBcrVwEU7Stw/KuS+N0GoL/4R/+u0Ka4PMWqOhi1lxA2hb7aQMj7by8EMxm9LzX/awHbtFy51mIX0Ud8to97VpmOW1wwOyvDMs4H3qgkpCc/i9lJCTEJtBHnuJmIE4TmJtBO00N8qwAnbb+dFn7cf5p7W3rNyZ45b/NoJjsNc5A2/xk7XEOfCjBOcFyAuf8nQnLWSuaPtmLXPaDLDiat//Y+lXWWCgCwc180trFBNJmO3K/5r5s9uF5xq4si3l9Ghdkf2pHOpYXgtv6V9a4T/II5/Tz3l+S7g/zlLHo/cl2jXmPF7k/mw8YefqIzc5XUW4FWeP4Brbr5SmzrKdZPts8eNn7oq1f5JkrktrJnId5/E/jW1RcocutxXNDp4HAWcLA2cSJcxdd5waGzhI8pxmDHK2uS96SKwshvrLt4p+8U8dXtipYq0VYoFh1scMEe4IHtDnla2kD+gxKT/C8XbJMV1rg2lqA5q8wBLzAweHZBB8+6eHhwRg7Z8Dp0MUoqmISVZUsioLg5MgSI+YqAfAK0Kw5aNddLDZdLC84Cn6vLblYXXSwsuBgseGgVXPQqJD8iQbn5O2lAlyqN1jCmQwKeYGTDEr8BgvNhLSh58NBZ+Rj73yE3bMJ9k59nPQcDPwqxkFFy7bEJdMAnL3JY0nxqRZ4gFo0QCM8w0JwiFawi4XwCDV0UMGI3tPRZ8aBQEsIng3Bac1FmuDLy8ulJvi1nUXKipcWeLEtUBSCm+thG0+S6ZPWbrb1nJl/2nonbz628y+bj2GfGQTXnuCxiw/LoqjXwS7+zLvAznteVgWz8rAZJm++eTtMnmFnK1OePC6Tpuj1L7vYz1vWy0LcohAzrQ+b+Zh/E0yQPwwXpRwKgUb2DqeHMgm/GZizvIoE4TYNcjNIKF9bAqHLwiEb/ElrTxuklf1OTuB60RMqcCqDchIcZ+9wgt/mL8urEBTnAJzSm1x6Bcv82aucgZp5M0nqhyY8z9unzXR5wJbNjknXTgLh9J0EYNILnN96uOxcIK8rr0c2ToLgDO24XHnnf5u9uQ9Rm/NbBdSXzBt/kfqaZStyrjk/ZP1te1i4quNF54Wi9bXlb8vPdjypD9iuaes3eR8Mk9ov7T5hu49lPVAmjQseM3Ls8P+T7gdmWSnP6cZXtTLdlNLlICBOELyGAC2c+8t4NljDkbeCbrSEMZoA6JV+DcHrlRDtWoD7Wy5+76sNvHm7ghsLQJsCyU0fC7U3ZQnB8/a+Ml1pgdICbAH9jAS1adbpB9g5GmHneIJnxz6O+hF6XhXj0FXe4HBc0OM4gWySMqlXHDRqDloNB4vNCpYXXKX9vdJ2sLLoYmmB4Hek4HclotlPRetVP+QHzgDci99eoUeIMIq1wFXsBR3c1wvI2zvEcc/H45MR9s4IgEfojV3lAR7QOQqCq5k6RvSsUK6iYSrPdReB8gInGRTSAV8IDtAK99GIzlDFAC48VTKVQyzDUkLw9LFC97kSgpdzSWmB0gIvugVKCH4xXmXe9aOZLuXvi3IofBvnnfD4La7n+hgv4PJCU06fZ5GfVsGcFUocD1mL0bwDKMvwtkbh47ZFc96yzLOgp3PytlfRcnwZ0ifBzTSYnlYfhn+m7rjUHDclVwh2MzRnOMnfmTrkEqZLoJ4mt0L9Kk2HvEibzNsvs/qT2edl/2OQyZ/Sg5wBufw09cMlMGfNcQKiEpZL2RV5Pl9LQmoJdbmctjFts++8Yy0vGDdvjNwXqD/I4K5Z8DAJqMsFqllHMz1dS0JwfrtBXjMJ9tnm8qzxx+3DHuj8FoHUlM+bf1q6vPcgWx9Iu+/Zzss7v9vKmXbcHO9F+3panyqaT1E72Opr6zfq+SZDqstWfnMjKM2O5vNRUjq+Z/BmKG+4Jklpyfmf0zPslhteMgaATOe4BJC0Vzjp1hK82Tt38e6zCI/OajjxFjEMmgidagxySGYgQKPi45WbLn7nrSbeulPDnSVgpaEh+DT0G21sxtq+YwWUAAJKCqbHWr5527lMV1qgtMD1sYB6hlHrEgcTL0J3GOK05+Pw3MNJL8TZEBj6tHFH3tkuqq6DetVR3t/NOgHwioLg6rdO3wPNOtAg2ZMqUHNI9xtw9UWUYWmuIu9u5QE+9vWbK6H2+NYBfbXKuPIAj4DuKMBhd4K9Mw9PzwKc9IGhV4EXENbWHuAqZwLn6gozHXHlVhZ7gSsAHnSVDEor2EMrOEIzOkE96sPFRHmBT33QYuezEoKnjwUJwZeWltBsNqeOINdnBJU1LS1QWuBFt0AaBLetV4qul4pw2iybz7v+Tlv3muWy1du2fpbnO46jIfgf/OHvKzmUaUTqOPKRfm543htcesgmwUUGFbbCpC1K06CxzbhJxsnbEa7SsGYHSavPZQdv3jLzdeYFc5ct5+d9ft56m3DHhH42eJTW/1gmgo4z5GDgTV7iDMX5O3qgM73H+ZgMcij1nqW8Cl+HJw/z0zbu8rZXml3z9kt5ftL/efJn726WwkjzHCcgSlCcf1lChWVXCIyz17gJ2+WNJs2D3JzXksZ53r6WZeM8IFyWl9vXDISZdlMz5wPzeknXNwEg97HPA4JzO3A/4ECZaSC86D0gb3rbg0DecZCWj+18WznTjtvmMdv4N+dJmd5WZlve89jCeKiZZpG2ySPnQ3MuNPNKmjtN+8m3LRhKm2NP5mPq9fMmqRzHSZr+MjCzlDpKAuLT+0SlMouF4bgUmg1+6OLJ0QT/8KsePtyPsDdso+c1lJe4Cg5DaMcJUXN83Fl38I3XG3j7bg2vbjjYaDmoKeYTh8ZUEJy0daFA1iSG4ASRtC3L4G7z9vnyvNICL7IFZvMzQWfADx0MxyE6Ax+dQYDOKMI4IE1uLVFCELxGEFwBb/p11f8bVQ29qy5QoYCXrpY9UTMPQeg4CKf2Otc65OQBPhkH6v9RRLrjWsKEvNLpd+wD/UmIk76P3dMR9s8DHPQc9CYuQpJoAc2lcXjO6caqBOG65dwoUMEwa2EfjeBEaYATBG+GJ2hEfVSFDMo0MHHssV5C8PTeX0LwF3lmKOtWWqC0gFyn83q/yFrLtj5M4hdFGGretdo85TDrmbbGs63Bk44b5flOEAR/4fzb3/9fFARXgE4sXBiCy0Wvubjjxkn7Xi4yKY3ZmEUWzUlQxzzf9jcbJW+6PJ0uCwrkGcpFbJDUOfKCt7zp8pT5uqVJsp1tcNM5Jvxgu6UFy5Ref+zVy5Cctcg5TVLwziTJFQbkpg65OTa5PmZd5+2fRfqIDfyakJr+Zj1wE2izp7iEpOwlLnXH2Ytc6o0zMGfZFQng2YvcNvmbkOyqxp25USCvY3qAy41KGwxNg4VZmxR8v5CBManvmdeVc7ZtnizSz7g/UBuzNzgHVzXn+Lxz/VWVz5aPbVzY5pU85xexZd60tnSXPZ41TpLyToL5Mp2cM+RcLN/kkW/S8Hwo52y50chgmY9PtbdddypDwnN1WkwJc6OK5bRkXAp5bzDn7CRZFFleWTZlCw4oF38qL8gQeHo0wj98eIZf7gR40mnhbMwQnDwbtX9jxQlwc9nBWy9X8NadKt6+XcXWsou6Q/7kKixmHB7TUd7fE19DcJ+8N+nQlH+XINw2ZsvjpQWuowViB+1YfoQANZR39oQCZvoEpAEFh5WeN0Fugt2OkkWh/9NbKQp8q6lOB8zkyL3KoZokwGMIHoa0WReqzTqC4L4fqkCYUBBcQ22aG0d+hPMheYB7ODz3sX/uK6/0vl+BF1LaGJpPvb/jlpvKh8YXplwjD9VoiEZAOuAHWAhJBuUQ9bALCv1Zga8LSfNpDNPV/qKaPst5M21MlBD8Os4WZZ1LC1w/C8h1TB4eOS/jTOKrkhHltXze9WuRdElpbevNNDsY32sI/m/+7f88heBKEZKfTOJbsbodx4FJzEWmzND0EJeLVGlgCc7l+TZYVMQQeUBEHjiSJ01SR8nbQLaGyup4Ra9hs2/eTn5d0+WFw9wuSenpWBpQZ1CT5FmYBFekfAoDcv4uTX9cviYvIY78fxJUkeO3aL/7tPqLCW95XknzHJcBOJN0xyUgl2BVyqkweJfa4yZss8HyovawjVtqDwnruP+YkNC8bpL9ZJosOE7XZDkUshWlZUgo57S0flNkLs+yF3ui88aHDJRa9GHAds/I2+9t+djaP+/DQVo+aQ8zWeltZbqqc7NsKPu5tKH57CHzkMdMQGw+MHKfTQLUSfnwuGJPbfqUsNr0wJZxHqQkkQm1kzy3zTmfy5o0F2c9mNr6qJIuCYGd4yF+8tEpfvHMw8dHDRwP6wicOkIFeDS/Jiy01gbu3XLw1p0KvnGvhrtrFTRdkkuhVBqCU+pABbgjgEUe4VAQPGY5pTf4vIOrPK+0wDWwwIXlZiyPQnOHCrCrJjv9y0IjCnjT9+qg1tzWtFsbi2Cy9uyOTyYJlEADcCWDogC4DsoZhhT3p4IgdNW8OJiEOB/6OOp52D/3cNQNcToABh7Jn1CQzoqaGdUVDUat4XWsX0pzY+SjGo1QCztoBsdoKw/wYzSjM9SiIV1VzbFaFCaG/UoTXNejhODpnb+E4NdgYiirWFqgtMDUcTgvfyq67pXpr2Jdnnf9WiTdZcpluY6G4L//7/5NfPvWgG6mmxvfjB0dVIkzk5CHF2u80FM3c/FUw+fJRZ6tMdOOm1DGhA1pi+iscWQaqOjfaQtS22LULNM86fmcNHuZx20w7fOab2z94fMq16d1XbNd0gZ4EgBJgjVSbiVNP9YM0pkEzeV3EuJIrWfTc1LayKyHDcJelX3N/pMEpSW8puOm5jgH6pQBN9krnGVWkoJ2svY4y6yw9zkHa8wac2ljPqk+5o2Nz+X2kGCN+4jN/mkQPO36lC/blspjQnDpCW723ax+Ys7jRfoF369YI5w3LOYJlmkrh22Ott07itQr7b4iv09r33nLmZbfZfpw0rNAUvlkv5LPDPINB37WMOdA6V1tBi0234KRMRpMSRFzU5CfaUxoLp95ZJlMSaqkMZBUB04n2zapL9raNavPcN9TsgMRcHA6xM8fneHnTyb4xZ6Lg14dvtNAAJJE0QGhnSjEUjPC9irw5p0KvvmVOu5tVrBYjVAnoV0nFgSYygyQ1q6WRQlIZiBGOc/TIl2aGSQvOjLK9KUFSgu8aBaYLhvj1eh0frigqjRT3lYzSHwS+14TgyZt7ykyj5OQ1/fECxQE1zrglI6kTVwV3HLiO+iPQ5z2PeydjXHQ9XDcj9AdkzRKFX5YReRWVBBMNXc956Qdy6/EglJO5MMNx6iFXSwExzoYZniAZnQeA/BJ7HtO82QJwYv2ZQnBl5eXVZBM0/mjaJ5l+tICpQVKC3zRLCB5RtY62ix30fWoXIck2SDP+iPPGqToOtssV95ycB2y0pMmuILgpAnOq5IoChEEYQw7VJUuBN/jBmH9VboAe0fxxUxtVgnIkxrKNApfQy4i1YNH/MBDn0mGTILgWR06yTi2jpPnnDwdIa2BijQw26eE4F+0aSu5PNxvuY2zoFPSmOBc5XlJE0SS/Am/di9BN3uLs/641CGXOuUyeBtDdlPORUoMyLJfdgK7ipaVgE3mJ28upvc4Q3H2DpcgXGqPc0BOCc8ZjJtyLaw1zuA2LUinDYJLkJYE7vLaTM6n8pp5ITiVQ2qCXxaCF5k3zTqaevEsjZJ2r8i6yafNwba52XbvyNsutpu3bf6Y955nzkdmfZLuM/IezW+CJdmB05lvnJjnmOnkGzBpcw5v2EnNbHMTT86J7NFtemQnlY3HmtzEl3WW81vWBmFWm9r6VdF+k5Vee1gCx50xPt7p4hdPR/jpowDPziuYOAsIUEeEOEBmFGKhFmG9HeH1bRe/+2YDr91ysdqIsFBl3V2iTDrYHGn6ksbuZEJel6S1y86aCdrgBKuusmJlXqUFSgt8qS3AEJw9oYX7d1yv6TJV/B1rfitP8Fijmwh1/Eve3kEYxR7gGoL76jutNe4FDoYe0B+FOBsEOO742Duf4LgfoDtxMfYrCFHVcyKJjZMjwMwNXdibVcVDtXlIgTCrSgf8DC2fZFCOlA54DaQD7oP8yrWvegnB5+m0JgSXgTGzNu3nuVZ5TmmB0gKlBT4vC6St023rhqLrUZPVmPW1Xc+2bjWP511nX5YhZZV7CsH/+Nt/yJvRwhNcF9lxtN4l/UhoJEE1L2QZ8iR5irMBTKmApFeYudFNsJa2COe8syC46WmWBUGyGj9vw2nb2TXdZBoTfNoGXZGycPvZ8vw8jqc9tOSxX1a98p5/1XXOA4/S+t88D3BmH5L9yIRUJsyRnpamZyRDcfKyYA9L+Z0ZvFPCcgZKcoPMNsnmnUSLtpfNpua8xn1Kzmcm0GaPbxmkk0A4e4uT3jjrkA+Hw+n3piQLw1qeFyUYT+sjWR6qtr4n8zRvrlnwPek8uhZrgtPxeSG47eZoQt+09qfyy/YwNcJt/cs2/9rmk7wPHXnnO9v1io4D2z0paXNNjlmz3PLebcosyXs3A2gpF8LziYTVZtDfNK9uU14kaSNIypYkgeosqG3ayewXaf0kT3vlSTNPu144h+lywuOHhuARzgc+do5H+OXTIX74UR+PjoFh1IYXNQGHILj2eKy5Idr1AK/ecvHbbzTwxu0Kbi1GWKyTiAALA2iHTJIvUAEyJxxwTntlas/Mmev3TOLA/nx0aVuUGZQWKC2gh5+hOzKT7L/iccjOSobdbXOfWoQqVROWFIkzuDh9GLkKiMxHaM4J9S/FKlBBMGMpFD+MlOc3bdh5ofb+Pul5OO75CoCf9kN0Rg76votJSF7iFeUxrj3ANQRnvRJG8jF6V/Cb4HYlmsSBMM+UDEorOEAzPEU16qGKsQo6rAVV9KQ4/V9cT9oEMCxQ9mDDAiUEL7tEaYHSAtfBAnKdXqS+edejcl1sAca5Lm+7zxddZ6dxI9t1ZL2SCh7b9TtRFP2F8+0/+aMLEFxDITpNS6AwBDcBNnvZcWFMyQGVQ6wdS/+XoIeP8XHpRUXpuOLSi1yCbDrf9LySYD7J0DZPt7QWthk77bjtPLaB/DT/n9XrkvLPc81cPfkzTJQXCqUV6bLnX3VVbSAyT3+xgVuzzEXaXU6qPP7kJ4/5pICcHIwzyXucvpMwzPx/UpA387pyvpB1KlI/0zZJm2cyTZHjEphLMC51w6W2OEFxguBmEE76m0G5lPCQ/5cQnj3Vec7lzQsZrM+c9G03z3kguDnHmoEx+V7B83fSPGzr/2k37zzjnD3CZXBU+WZS1vyap7/Z+qHtOLeRrc/lzUfeR9PsJu+lSePNvA9JqCylkGT/MjdiTJkR02vb1MvOguDmZpwpMyIBu7lRLvtd3vtjmq3z9LervndcOj/TvdrgW/SgR57g/UmI466HD58N8L1fnuHBQYiOv4hJ2ETk1JVOLqWtOCHqlQB3Nlx8435daYO/sgGsL0AHp1MFjnFQDME9JTtAsnqR8hAn10kWC4g5V6xWcMXw7dLGKzMoLfDiWkDOZxdGXg5nnUJWMUW+ZzeOzGymAkrxptkM0uvTkt4cYRCtzmUpFKX17SDwHaX9TRrgFLTXCyngpo5dMPZpDoxwRgEwOxMcd32c9kL0xg5GQQV+VFH63ypEMMurKBDOEFyXVpdRe3+7ka8BeDRAPTzHQnAylUKpRV1UMNIe4KxpHltjuvgWEFwfKufHtA5TyqEUGpFl4tICpQW+pBawrePTqpW2HsxKn7XuzLsmtaVLYgKyTEnlzruWS6qbZX0XQ/Bv/5EOMSLkRqavpikt8FgHLeXhRnqCS0gkF9+cPx1nKCG9sdSjRKhlWKTUCudB3xN0khAm6Xw2grk4Vo8UHH07IchnlvHkNWU+fM5lFstZHcLWmZLKkueceecCztvcTJg3P5v9+HhRSGGW56ptYtrBVk6bfZLgW1EInnSNvHnwGOP+ZEIzCZakh7eEU1KKQAIuGbyTPMqT5FgkIMujq2uz56d5PAkc85zFn6YHOUurMOCmT/YSl3IrpswKS61ILXKCu7xJyJsOco6Uded5yzbO0tIl9R9z/qW6cWBMlpmQ/cicd5PmLHP8FL15yzy5DVgjnD3v2WZZN9u0clyABxZgkHeuyRqbcjzKtpPtJMeklPWQ8iJyHMtYAUlyIHJcy/ErN7KkpIj8v5QjMT2w+R6dJNGU9FaKCbHl32l9ybyHXsWD3Kc5h+TNO+9zxXPpOLBaggclHQqdCCM/QncU4uPdAb7/ixP8atfH8aiNgb+gIHhEEFzBGvpfiBvLDr5yp4a37rj46l0X28tA3aEAmTqSGweFC1VwTB2AjgLREYzSADz2fYyD3SmAVDKevF2hTFdaINUCM19inSQ1oKKM1SRyo0CSV/kzC+yoc9WiH/MzXS7dDIKz77XOneVJlPwSSTOR3InyANdBeic+gW8NwIeTSEmfdIY+Tsj7ux/gZBCiOwaGHsmjULj+5Z7cAAAgAElEQVRKLZWi34Zhn+14HqO147RW+voagHtKAqVGEijhmfL8Jh3wZniGetRBNRrCUTEUeDtwqmJ+laa/NnlJCL60tAQph3JtjFBWtLRAaYEX3gJFIXja+se2Nk1ad+ZZL5sNYLsOr+Ns6Yqs6+TasEh5pnIof/qn354+X+iF9nPZ6Nt+AgSXhpMAXFaUF+ZpxzlvqZlrGioNgnPelJ4hugnxuDYmbDTLZTa4PG6Wx2zAIqAkz6i1dZCkRp8HHtnKYiuH7bgt/7R+lWfwFYG8ecpxFWnmsUfRc9LSp0FLW72S+g1/lzQBm2CK8meIZkIzhuDSc1xqkfP/Gczx31ImQQI66WFK5ZBvg5iTZtbEaLNJnuPS3ll9Uc57ZkBOqSXOYJygN3uOMwAnb/J+v49ut6t+CaSz/AjV2wTZPK7ylNFs46ybbhIEpzLSj4Tgcr7MezNLar88bWiexyBcbjbQ/+Vck3atpHtFUWCd1HeS4G6ajUwvavO+xf1ejjlTq1+ODX5rgOE2jzETTEtQnvQWR5aGtvQYT6pr2j05yd55xl6ajec994t2XtYYzJqbL8wD2rVBzw3x81tIzgQRyQNEGHghHh+O8KMPT/HRfoj9wRJ63gJCpxFDcA1qnCjCcgu4u+EqOZRvvFrByxsOFqtAQwXI1GDHUTIEUPCbAtERCCcYpV/+17rguhyq55cQ/IvW6cryfAktMJMDuSiikaSFZGJkXd3PAoLr61ydeWdhKDVcV/d8kmQKKR4BAfAI4wkw9oDRJMLQixQA741CdIcBzvoBjvs+zoYEwMn7m6RPqgjp3RZVTj1fzbyxSQtc/y0h+NQDPByiFvWUBzhpfy+EJwqE18MuqhiiEnnxfCfzLKMizNsjSgg+r+XK80oLlBb4MlngRYTgcu2b1hZFeU4aF8via1MI/md/9r+Ku/EMgvPOOsMDG3SUjUX/T4ITEkSYgEPCInMhzWCD8zUBmDxuGlh6kHMZOX9Km6TDKxf8cqFulitpEW8uUs1GltDKZtOswZoEL02bFjk/Ka0N0NqOX8VkUwT6XsX15s2jqC0sg3PeYlzQop+nf+Wth+zn5rhgOJ0GrWl8SY9UBnr0HXl1kNc4fbK3s6lPbsLyLFkEc4zKOUAa2bSVrd/J4zY7m3Mjz3Xy7ReWPJGgnL3ICYJ3Oh3s7e3hk08+wfn5+VQyKm1+ToPbZsfKC8E5HXtVUxtS+b5oEJztwUE7aUOBNhtYvkbOkbYbp4SKso35POnNbLYxX0dKh0jd6yTZEQmipbyQqZ0t5UfMjack2aEkiZEkWG1Kjcg0pue2vM/K+6l5DzIh/jz3mSKToW0s5s3LNg/mvY6ZT97z0h5+0+YS2e+jkJ7jyBM7RBDqTyUVFATwAh9jP8DIC7F3OsEHTwd4eFzB3mAFXb+NwGnoYHC0uaYJExbqEdbaEe7fcvGbr9fx+k0XN1pAu0Ye3eThGENw5YlJ2vwhJh5pg+ugmSpsXEzB9MOmltorf0oLXDcLzJ4/bDVPHh+0KcU/ej8pWwMp6QVezXk/nfFHm2Ey+2mAXOvlUqBwvIl30Vo6QCXDcALgFPCSZJjGk1CB75HnYjiO0BsGOCfg3fdxPgjQHZPsCcmhOBj6DiaRlj8h6ZN0mxD8ngFsDmqpJVBGqIU9NAIC3/R7jEZ0jjppgEckgUKBMPUceRGslxDcNgLSjpcQfF7LleeVFigt8GWywGcJwc21m7RT3uf1oulsa/C0MqTxz7S2TbrOFIL/x//45xcguF5Mxfvd8REJqM2LmIs6CQ6kUW2NKY/Lxff0gU95qWu4zhCcF35pAJ3Bkgm60yA45y8BhQnN0kA4l9PWCbI80JPslXfA5oENZl62ss573HZe3jplDcq8MKHItS6Ttmidbeltx7PKWgTQFu0TtvFvjgMqizn26TvTe5Q9VgmA86/0XuXv0iRVJOhL8x5PkmBI62Mm2JPzUFa/TLMPt0kahDfnOZ7baO4ikEvg+8mTJ3jvvfewv79/4c0cc87lc5M+ZfmyQHnavM7fk72pbEUheJa9bceS+jzb1fykcpIHOMvKsJSM7J/ynCTgm9SX+d4j4bZ8I4HrwOkk2Jb/N6WFuP+aWvym3Iipr53U75NgdtJGUVY/LvqQcZm58yrPnfe+YBuXWeMmbZzJsiTBaz5PHksKkmtuxpibZ8/9HYSIYvCtIHgMxAmCT3wfnh9gHIQqENyzkwC73SYORhvoBsvwHPIGr009uMnXtFYhEB7g7oaDX7tXw5tbVbyy7mKtRdrgEVwliaKolJqXfJIfUBA8QhBeDJA5FQSIPSuvsu3LvEoLfJEtIOeDGYNOgqHSY/hijaYQPBalZj3sWSpJm2fxnS77nJfXrgzBGShP6zytcDL8NWVd1PVUrMy4DnxaDL9DcmCKHDW/0JstY/L2HofojwIMRvSmi4v+KEJvQPDbx3k/QJe+94ERwe/Q1drfSvppBsAvyp1MnwCmCt06cCVBbV9BbiWBEpAEyhEa4YmSQ6mBAPj4AgCfydQ8L/CS17ZlOm2BEoKXPaG0QGmB62ABGzfNe1+38SRz/Zw338umKwLB5Xq16Po0E4L/p/8kIfjspi93rZMgS1IHzGqwPMAlbQGbBtbTBoGEEtITfFo7I2CnXMSyoRnemVrk8jj93wwYakJ6WUYGIxK4mIvvNEhuQrS8E4DtvKzBkXfgzDsQTNvIdkiCWnnr/Hmms9nsKmyVVT/bZHbVtkkC3HKySruehMxyzEhYx+cmwUNKJwN1Su9wAuWsQc5e5AwXTSgpvdbl2E6D4J92+5lzEdmXpFJIBuXx48f46U9/qjzC5bxTBIInwW2+ZhZAlBuNlL4oBJdzb1L/sN0M8x6X6WSgTILhNJfLckigLWFymhyPmSZJvseUFTH7m3zLyATpWdI/SZBefmf+P+mBYZ65oeh8Zo6PInD5KuamtPnIBseT6pkFseWY4bEhN9vN75LAtYwfwBv2MjiuGWw86c0RMz2fQxBclUEYleRQvDCArzzEIwz9CjrjOs68FRz7t9CL1uG5iwhA3uAuwhhUu06IasXDxhLw6s0K3rhdxTt3a7i96qJZiVCLg70pARWSXAkjeF6otHjp/6TTS44VLIUy8wS3uodeRZco8ygt8LlZIG3ecaYe3MkQXHoeXyj8TLxSfc2CKMyYp4g1lkPS59IA1bGdPu2fKQSP5Y/UyyQJDusm9J5WK67AbB7XEkryzWRC0AS/Kcjl0AvRH5POd4DOIMB5z0d3GGlv73GEwTjEkKRRfBeeAt8OAvql+U05e7kJkjAqeoK2HBk2jmVAGxCsAV7FCHXyAA9P0VRe4OQBTvrfPVRAAJzUxVkISoa5LCH4Zfog9Qt6PqPn+1arhVIT/DLWLM8tLVBa4ItsgRcdgsv1eFI7pMFuGw+wtWm8Xv5OEAR/4Vz0BI8fmdQT1XwPTbZGywPKeYGZ9MmVS3q4lIt8CX852KY0uA0OU1pemErIZMIxXsiaeUuYLY+Z3qictwnP0+B6WuMmdQr5XfrDuH0hmmary3bEogPA1rG/CMeLQqOi6W11zMrvqq8lx6dZrqLXMvsq9Vep88/AkBcmlJ6AooTc7CVrQnCpPS7BpYSdaZ7k0mPdHLsmVCxaZ1tb8nGC4KQJThD8xz/+MXZ3d6eBguV8mAbtbPOobZNTztn8/8tC8OkCM65Anrkka45LArxcLwKF5AlO7UcLJ+ofUjaEQXUSwJYe2kkQ3JQjSfPUlm8XMXzP+vy0+lJan7vM/SGrH18VBLdt0JjjwBwL5iaO/Nt8JjGP8VwkobX8zkyfBrwl1E7KSwbRZVkkTpcE1XmTh8+bPq9o6jwD4PHbc4R2AqULHiFEBD+qYRwtoB+t4izcRh+bGDur8EDe4OQlSR6S6kkIjuNjsRni5jJw/1YVv/5qA/c2q1hdAFpVHSRTQXDQvK29wUmegDTCae9pBrHouZLlUOzPHnnnyDJdaYEvogXyQXDh5qwqcVF+40K9LjDzWO+fYGs8lPQYjH/4TV4FwefTo2b5IlmGJIkVdVxcj2VQuCzqnPjE6bH4b5IzIeSsv5/FMOBAlzSf0JTGvwqAh6T5TbCbdL1DBcA1CCe5kwgDkjtRwTFpDiLf7SpC5fGtYxSYePqiyIwqrI6JwD7gUQSSP6EgmNVwhFrURSM8x0J4rPW/o3PUoj4qmCgv8dkVWEvcbONSDmWe8UrjiT3B2+12CcHnMWJ5TmmB0gJfCgvYeGpe7mJbT8rjNpaYZTjbdfjcNLhtq0/SOl+eU+T6UzmU//Af/uy5u7HOqBgEzwNcTfBh/p30wJi0QM2COqYRzcVvUgOa100CcmbjcRrp/WUCci6nzF8CZbNs0oNdLn4ZliR5ycpOkRfKSejFsD7Nplntmgdc5Zlp5sknb2fPc/2rSHPZ8lz2/Dx1sE10efK46jQmJEsa70kTH481E45L71p6WJZjhwAlay2z/AqlYY9y03s8KaCnBKESYiaN/aT5bh77EQTv9XoKgv/kJz+5AMHpunI8550vkyBh1txo5jsvBE+bR9NujnnTp9lflnt5eRl3797F+vq68iTi4KJpkiLmvGvKjCRJjMg3C7hM8lP2ibT5+rOYC5Luk1fxcJM2nvPWKQ0apfVr8x5rwmnT21r+zVDaBM5pHtqsLS+9r83Nai5P0nXkPV1u8HGf4LLL54K0/LmtkoC9acPZ37GaraOhU0DIJqpjGC2jE95EL7qBATYwwRJ8h6ERXSkEnBD1SoB2PcCdjQreeaWB17dqeJlkURaAupJFUbUHeZwTsCJPcC+WRaGgmcobXEElN9YELyH4PPeD8pzP3wJmz82HNGUq/X/eqpppRsd1E5Ek+diFNMrDWktEqp/pJpT+k2WH9P/jBFNRD7lBFqdPqQCfK2G2BtoXz2PHc0bHgYoPQJIlOmilnttiwM1AO/6O0vohbc7pmAL09gilp08C3rSh5nvxppoXYULa3z55gUfoTyL0PYLeIUYUEJOlTkIXQUge4zoeAWl+K6QdbwZI+0wNqPWcuAHiSjra+5u0vaMxquEQ9bCDRnCqNcCjU9TRVdIoGoCTB3jsRT7dzriwNfH5d94vYQnkPa2E4F/CBiyLXFqgtEBhC3xWEJwLlgaZ867fLpvOPJ/XziZDTUpX2LjAd6Io+gsnCYLP46ljFspcDJtGVo9lsftCluFMWMP5SPCjHvQM94SkzpP1nWlALlPSotwEw2Yaea4JuiW0ksf4HIIo5mJYAr8s2JYGC5Nsz2WWEDzJjkmdMK1t5+iE+vE8JUhP0e+T6jlvmYqel3fwp+V72fPzllde57O6ZlbZ0oFN3hrxYmy2ikuqFwPNpOCEBEMZeLOnuAzGaR6T0irSi1h6+zIgTfIeL3qjuSwET5pDze+KwsfLQvCs+T+t/ZLmCp6fsvoyt8uNGzfw1ltvYWtrCwsLC6rNZTtlefrLDcqsMfRFGFPFRs7z46fo+Vn3aPOeIu/B8h7O3+eRFDHBbxLoNr2u+Z5qgm8ZiNbMh6+T5KFNIDxJak0+n6TlJ+st+y8/G8h+bqa1Pawm3ZsvtI/OXDEskgTwQS/2t9EPN9ALN9GNbmIUrcBzmggc0sslEVz6DUGyKDXHx8aSg/tbdby+XcMb21VsrzhYrAH1ivaxVN7gJDkQhBqC+xpmKQd15VxRQvCiY+yzSW+S0E97k8L0jv1sanlVVzGFLdJq8zxfln7HCWepr2IdkbiwJiSf+iobkkfSh5mdr/Unx3nS11NgmuVULsiNaA1uPpc9tKee2jHc1ptacVqG3HQsclTeBLSnUDuG3Xr8x/OAmg/0vKDkkxiEK6/veCON8qDjajONYnxoGD7xoX7HAUk60Sf9rfMIIwpDScC7omzIHt/ap3u2nZC6aRETfjVDkvwJ5RZp/e9qNFAAvB6cT/W/G+igiqGaSTUAn2056Fbk6+bbJrmqvvmi5SPvYaUcyovWumV9SguUFkiyQAnB9cZ1EmO9ApalIfif//n/ph+5ngOR8vW5dFBpLsrkIjA531lTSxg0DzxIA9RpHcf8Pun8rDQ2YJe1AE0DxzJPCbhZwkWeJ8uWJMMigYN5PROky3ZLA0kMDmUnTFuUy++LTmdFYbetr9iOZ5Vv3nPnPe+qbFU0H3NsflblTytn0cle5pM2tuR44PqZMNPUBGe7MDglKC49hRmSs9e4+SmBOQfxNDWmJXiV7SDHv6zfVUDwtLkrbdymzY38fRIEN22b1afybgTY0uWB4Oztv729ja997Wu4c+eOguDUlmz/tOuY7WMbZ5/3OLKV77LjL2mcyj7E/zc/TS9o/nuqYR3LH0kozfDZ/E7KjfAx8tJmMM2fSZCaymWeL2XPzPbjv81xYtbPtGueZwt5Tp4HujzjKWsuVPMh/YvpndL9Vv6LCxiEy+iFGzgPb2EQrWHstOE7NZWWQLjjkBIvIewQ7QYUCL93s4qvvVzHvRtV3FgEFusRKrHWsYZdBK40BPd80iEnrsQQXMuilD9fFAsI995pkWT7XFVbSRiYhI2v6jr57DoD2TEknp52EVoyQE0qsfQdVveLCwNbyJPoAah/aFwJ2PxcaeNjOjgk/2hd/RkAj2G2lBNRUkcaeiuZkelvLCkSv6Wh39bQ0kis269lRwwAreC0BtdKRon+T1r/AcHpUKen3zgILmluU3rS3dbX5jdDYo9wmkWoDspLnPMFfAXNOX4Ay7xoQyl4rsrgxOeRrre+BkX5UJ9xPU3wPTW2vpHPzDz1tDdaNAbf5P3tRAHcaKIAeD0i/e+Olj4Jz1ELtf43bSG68OJgmdIRg688C4mZr0eWqWwWKANj2ixUHi8tUFrgRbDAvFwkaz2bZRfbettm07zr37zMz5Yubb1mK2d8PA8Enz3S2SpnHrctxqaPdTm8wc20F54xU7yIOU3WYlQ9kyYI3JmL+qS85HlJecgyJh2X9sqC52Y+vIg3IXhSuiQbM6iS10wCSXRcQnC2lVmXpHpktZd+Fs2/0LHZKa2zF7nGVZa3aP1yDtZpsnnqNc+kV7Rcl0lfZCyZ17HNM7axKcc2pWVwRt8zCOfxwX+zrIqUS0n7P3uZ06eE4aYeuZRxMb3ICfCRJviTJ09UYEzSBDdlEpLmLAnqkuajvAA8qX1MCM71kTdRW1/Ne8NNSpd0nbTr8aKJ4PfXv/51JYlCEJzKbPtJ619Z/cpWb9s1k47b+rF53Hx4yvpb9pMkT2x5rgTIfC+Sn0l5MWSW3tnSIzsJajPctgWK5LxTA0TG93cew7IuZvl57pb3Q/4/H5MbPWnPD+bzSdH+YPb3oudn3c+0n7aGNcrP0aFgcQ2MoxZ60RrOApJF2cDQWVbe4BQcU/MiguAa4tUqEVq1CFtrLt68U8drW1W8sulic9FRgTKrLnmOE7jScIx0wSceaYMTCKM33cgTvITg88wDn845SQB82ovi/+R/Zssuo4mMr+46c/naxl7XslTP5TP9IpYT0gNfjyEDSquxFaefwup43Kiv2Xs69hnWG0NCDzv2qlZ62Px/vo6C3Roi62MsORJ7XTN0ZsDM3tgCNs9At/bA5t/p9yxLEnthq0CSyls7BtrswR1oGK7WIeozli6JA09O4Xu8xtJ1JOtoD3eG9KoOCmRf1AXXvYL1tGNP9kh7VbOvdRTPTSxtIhS8L8jB6KyM/pvYWXTgS4LflchDJRyjEg1Rj/poROT9fYZmeI561FXfkzyKkwDA+XKz0n86o/a65lpC8Ova8mW9SwtcLwuY67a8tb8uEJzXZVlrngybfTEgeJHCJy0Gbd/ZAHSSgdKAQxqsKwogzGtmnZ9UvzS4lQWk9fP37MnPBGB8rpm3OZhkHmmwQLZpFsDidFltlGTzIlDgKtIWycMclGZbF80r76SXls52vXkny8uWy2x7G+TLcz3Zh5P6e1oeJuQz+y/lS2noU3qOS/kMBuRmwEUzKCdLqTAcbzabSpbDlGH5/9l7kyZJkuzO75lvsS+5VVZVd880urENISMQ3ngnR+ZCofA2Z/JEygxHgG5gBgsv+Gb4EOCBpExzAHRXVVZWZWZkrL6YGeVtqs/UVU3VPCK3KsvuKI9wU9Pl6f6zZ3+13yEQRAj+u9/9Dv7hH/4BXrx4MehgzLCv940DsT4Zhkc7pCC4tv9cu7P9JAxr/06NHylQGEtXX59VCK6e4CUQPNfuwkVKSblzcZbMSTGobetZf++D1qE3dkwj23pqW89s622twDoGw0NIbb2u7YNc7WM231ZOxM5LWvbYnJUKZ9tLzHbhOqSv3em8Z8eYVL0PHV/Dtn+f9hTe64/RY4KmB8TVMIc17MF1ewoXzTN42z6Ba2Bv8Jq0wVnTlp28KxI0QdB9egDw+XkFv/d8Cv/qZwv42ZMpPMaDMud8UF+FaSAcEwiO2r6s0TsBII/wCFh9KNa6Syf70d5TDsGdBPXO9ZRKSyPsRuyWrMn0/IUo1ww0S1wYQ701R+pBzbCaG4P+TmEE1HoAzXIg6O2snsikey1gmw98ZA9oDMPQmq8T+G0q0rtmqSAFyfjGhPfQJi9tvZfuF69n40lNXtrkfS2fAqw5T+KRrfDcyJh4vW4P1SnvJJfCytb8yb8rrPeu6PIswIF98e4WUN153BFUjotLw4pEE9vce2frgzeujKBt2CaTuhaOMWEj0QrGt12wpO0Gps0K5s0tzJtrmDeXsNe+Ze3v9i0B8SnB7w0JShE0d4dodgcQguADHH5+tMPPwILj2hPXx3jIOZ7zgmtoOycPjG4MPlpgtMBogY/SAu8KgoesxBY+NpaWzmP3DdfHAmIVlOIAhZX5cUHwXKbDwtqNcMzwqUqOAZZc2vZ6DNalvos14BwwtxtrBW8lUCRVhhjwSkF0m7bKsYRwIMy/BYOhzVMLk1xHiYGDEHzE6sTG2xe+r7772lJpO+lrq0PTLk0zFa7U1nh/Lux989LXju8LwcO6T/UzzUNJP8y1p7Afhe0d/1YpFZVVQfCqP7iQxwW8BeUor6I/+j2ms1wu4eXLl/Cb3/wGXr9+nXyglQJ8qbEoN57F7KTlwjEC84X/1BNc21FpW0pBwtg4HX6XmgDDtN8XBM/Z0rY9Wx8xeG3blpUSCSGvgmcLu2Ma2X1yJPZgyD7pEYwjJjliPbzDsmi6eJ8F4H19J2WbcPzQuSc3dtl+mVoX2DhSbbc0vTA/Nv2+eSlMNzV/7j4Oqxc4e6t6+DeFDczhFo7gbfMILtsncAlP4BbQG3wPmmomMNDr6iIR25u1cHLQwpeP2SP8F8+n8NPzCTw6qmBvBjBHsCTyM5tNQwdl1jUfVgcNH1S39W9nuLq7VcY77w/By72wxYM6MLpqVtPXdJAh/7Oe1m78NNdcGGrPDJq5bQu4le94vPFa13oGonooq+eywmznuawe16Kj7TycnWc0Q24F0AyzWb6DJTsUggsIF3iN8RMEF81rkhlpEIAzBCd5EPHU7kBwhdoK2i0MFwiu+VHdb/Yex/4mtrG2snBbQDlLilgb4tsg0jHlQZioHm31YLqvtA+rTjnT4mg3dN9uNTBpRxKg2oLg9gYrg8JGUM1vGqsJ8+MJCSvy/p6j93d9BYvmimRPEH7vwQXM2xuYtUuYQC2gnsc3aaku/7YkpeugcQwqt8AIwcttNYYcLTBa4NO1wIeA4Lp/2YWVls53fXssW1u5+FIMoLDGHxaCa6LhJjNXiFxmc/enIMp94x1yv4UfMXCWA3wx0NT3XQi2U3ntA4ElnSssVwg4tLPopwKZPnuE12KAQr9LXQvLa8EC3hPLZ6p9pmy3ywBg04i1g9K2HMvTrv0ql2ZuwBlyf67PxK6XtMP7xJtqK/b7XfKQ64NhmwzbdHiIJuZHD9lU+K0AHe9F0HhzcwMXFxcEnq0sQx803GUc6Ruv8Brmp0QOpaTeSsbv1ERnv++bDC0E/9M//VPSBMcHDfh9aftOwcsYlI59h7bQOEJIHR7iaL2nY4cypsLbsNZTO/QG17zoeG0huH4Xyu3Ye2z5QvmU2Dgbtk9ri5LxN9YeY3NDGFdf24rVe64t2j6cGzft3Bj+3nfvfeadkv7mvCydnANqCLMsyhL24bo9gcv2EVy0z+AGzmFVncAG9umwOTzQkgkXw/TJpIXFtIazA4AvH01IG/wPfzKHnz6ZwqND9AgHmKEPqegO0wF3G4B6o/q+Afgi/fFSglZS2r4wYTrlGPe+KX8c93fL67Ez585fDbxvFXs6Z12+vo0Cg1KqZ7WyVONprV7WDLCN7rUB0Kj97GVDxCtbNaqNJzXDZIbPCKE3TvPa6F3rIa0Eq0USRADyulENbIbRDepeO/1s4x2tB0Q6yM3a1ayp7SE4HRAr8F09yNleKAsk1wT607gq97MXtof27jEF9T+xkVBttp/Ug5Vncd93j2vsKkD6B2L+zQxfp1xNYeuI6Vz7FjAUgrNCiqbUbW8WtnfbWDe8/uU0m9wjPs6/h+SC98mDmz25p7AGHP1mLXt/I/xGyZNFcwnz5ooOxMTDL1EiBQG4eUQT7crvawT7OMaR958LC8HPzs5oLWfXA+8/R2OKowVGC4wWeHgLDGUTuf1s7rrdv+2yFxkSf8xaqftz3+f2bomaGSH4fZpsX2XHAGhJWjloneoQfR0lBhD6wFgu7xYwh2WyEDwGjfR62NFiDbgPcNGy1myWQ+BImwzy/JGlcWRj3Qf67rugsveH6eQGiT44Y+2di8fauKTt7Rp+yEAWCzt0kC8pSw7iluRD7ZuKK/e9BYXaHvvqT+NTORX91LakfQf1wfGfXrdx59IMw2p+bFlytsPrmCdMH39HII+f6uk+dDIqbe+2z8eAdwyKajirCf6v//W/hi+//NJB8BSgtba0Y0nse4XWobe1HQ9DT23rcR2D4jGgHYLtUEvbempjO7FSJrFx25bFHiJpbRKztW3HsXhj42fJeFW66Eq1sTCNkmlDhIAAACAASURBVDk6lWaqXZamsUu4+847RWMjDwISlOdI/Auds9cwhzs4IFmUt81T0QZ/BGtAWZQFtDB1XrpyF1RVTR7hZ/sAX5xP4fe/nNGBmegd/viwgsNZCwvUCJc5GQ/JRAjOINxkxcgivJ/zMkcI7uZ845Mf9Ws1hzM6TWqjO93Vfzbg1h7uaD2qrYe3aEUrOHZSI/q9eFTzwYkGhAt8tlIiDepUkzSIAPDQo1oPfTTe2gqdVU5kjXIjGgfqXdOP9eYWL2nxyObxz2t1q063Ant6wCSe6c62ArLR+1k9rrmDBBrjUfjsPbLZKds9jeh2/8BzOwa42SNaE6bIthSKwkcl6TFGQrr8lIxGPkyiFK54/OgtOGSU8baWgCNzQF28vSUJzpZKnuAjvTVMUPebDr5cwgxunPwJHoI5b1EK5Ya0v1H+ZAIbOhQYa2yE3MPq9qFDjxD8oS06xjdaYLTAx2iBoXwkt8/KXXdrwqrqMLYh95XYMRXfrt8P5Q6Sx2EQPFWwUuOE9w8tbC79h85HSUXGwuyaDxtXGEcfmKKlnfHqsvGE8EavhdArBjJsvOF9fWA3FZeNQ++35UzlNVWePtBiO0QOLJRCuFwdlLbv0nAxOFMCdT5ku00NoH15yrWXoeUJ+0JpX0rV79Dvtd/k2nMYr+0TffWM4awXuYZNgdqU/WLwNxY2lk9M86EgeOkYGpvkUv08DKsQ/PPPP4c/+ZM/AfxE7yH1Zg8htv4dO8jRXgsPb7SSHyEQDzW0NWzMkxptHvP2ttBb2xmWNWzzMc/vXD8qWWylxtK++SAFmfvqPTeHphY8peDZjlP4e2l8fWFz43rfemeIjXL1mLvu6sqCcNQtJoXbCayrOdy2R3DVPoar5jFctk/hrjqDTXUINSycV2hLVIn8VWFatTCfAJzuAzw7AfjZ0yn88ssF/PTJDJ4dA5zsAcwn6PvK7q31poX1Gtu4SEcg/CMgiBBuG8TlyrTbdUZZntkJYnOM8ceAuryfr5d1UD9XvMZ1wjIi8sZAW8G6rmC1aekH6xFlbtCDmuU/jC6189BmD2m8puHQQ1r1tNXT2nlSqwyIHrbYAKwlXvYWVy1u0aAmD2r2vnZAXvOiHtUIzZ1zBDdd7QLoRc3lJN9g0sH20ikio2I8rC0p1jgwbh6Tu59qw+46llqeANtu63VyLtT8wjaoyFffxihp+ew5Hvpuy2MpzbV8ph4MxRB1LCy3mYf81/+oym/UtTz+4F898SD0/K7J8xvBNut+38CcoLf8NNfkEY5wHEH5tN3QQZkOgD9s8R7SVD+auEYI/qOp6rGgowV+1BYo2ZdZA5XunXJGDfd6uXhz+5/S60O5cLh3G5jPLgTnNVlHzSyxMOoWZ2Ci7uahhU1VWmoDm6tkvb5r/nP5KU1/aD5S+Y3BuvcFwWm5Lp4nuU7bB9z1Wgjp1Ub4vWqVp4BMCowNra9cu4hdt/nO3Z8buFJAZ5d+U5qX0nAlbTtVP+G9HwME73vAsQsExzKGbTnVPzVsn11CQI62tVIpCkKHgu2c7WMA3EJ41QTH71DfHPN03/G4bzyMxZ3q77Yt40MDlD55/Pgx/PznP4cnT55QfjFMCLVDKZIYIM/JlYQQ2sYReoDbsU3HUR3nwrE0Vl9h+W07So1Hu4whYb3YOPoguJ0bSsbg0vaTClc6huUWTzkb5dJJjd+xxaANm4u3ZOztC9OF4AyIPM4GqKsJrNp9uG1PCYSjR/gNHZJ5CpvqAJE3A0OB4IxG+dBM9Pg+mjfw7GwCP/98AT99OoMvzyt4ejyB04MKDlAnHL3C6bBMhuENfqoHLAFwhnbv5V/HzTX0ZE3l4T3l7b0YgGYf0jVWT1nVZrZeywSv6xaWmxZuli1cr/jzdgmwXLewqhFut6xvbSA4e2mLdIlcJ09rObDRQnD2yBbJEjkkUqVN0Ascf9RL3Ot+x79DmK1yIgS+xZZOEb+VFsau1Ka9YUtmrfrQ35fhtqn7wOO549Et6cljlmhr7npY+8p2/TN4e9HvzTQPqRhiDScHwVONLe57HQ+d8uW+X0O2vW27xAjBQ9vRUaRO5xtbAgPsjfP8nrZ3pPvNB1/yzwIQft/ArLmlcCqVwvd7j/lutfzQxoL71dX7unuE4O/L0mM6owVGC3xIC+R4Wmw/0Zff0v1FyG9K7wv3iSV7Phsmt+9KlXfHPRRD8L/9P/9alneyZHOzvE7wu030OaPd9/p9jV16/9AOoOXqA2sllT608cTKUwrwLFxJwY0QTOegu+Yndl8fEAzLbQEgXlMIbsPFoHlYjhBKxsqJYbTz28/QtmGYWFn76qMUlveBlCGDRa6vYV5TaeUAV66d5tJODfKl/Se5fesKXya78dBJpq+uwzaZiztX9hj0tG3UgvAwXzGAHeszfXlM9VP1RLcQHOVQYhrbufovHV9j0NNO1LH+qu1a7Yje36gheXBwQMBexxP12k4dChmzg4JuKzlidbTtuGXr0Y5DWpcxG8TGiFg+wsk/tHcsjSFjR8mio2+MKKn/UmAcjlNDFj65Mpfm4V2EG1KO0v6Smke744SH4AzCURsc6JDMVXsAN80pXDZP4Boew031GJbVMWxgAU2FfQdJItJrUmum/+O3s6qFwwXA+dEEnpxO4IvzCXz5eAY/eTKFpycTONkH2JvirS20AsLJI5y8e/UAvvSaM1wP+PJ079lWQOsiNJ4ejM6Hu90j09i8GMpK7FofH/4+9iamfwTB1SucSk3S7+x0PSH4fbVs4PXVGr59s4TvLmt4c93C9bKCVT0FD7YZgltYLY7bfPwgeWeLp7U7fFHeZCRZHnOwJeWHvbP9IZfsoc157uqQK5NWXMmPZjigheDW7lTlHQFrhd/be5+g9Uj797FlIXhiPUK5i/Ls7sMgbs99e7Fuu+22L327whJjMaILGIu7lYdd2611K3TIwLfK1L0jNEfVOWnT3uzv63wrf3griRA7Pf5A4I3yJajhvQE89pe8v+EOZu0VzND7Gz2+m1v+ae9gBkvR/F7zKwWiZ6MAnPOH+4OwBe22P/7w/f/TzYG+2Xd4eAgnJyd0uHwIbT7d0o05Hy0wWmC0gC7NZBVTyDNy+63cdbV7OJ6W3hfWW27fVRre5qszA4fOAqkDtuPfxyG49wj/YUBwWjr2HLa0a+WmOqnGVwrxYtAil+e+RjDkXloGB1IqKXukgJzNS18Ym04O0MXi1E4ZAiUNmwOKsYPe7L0hdAqhmt18x4BbCgTl2leu/nP3l7aFXDx9ICYED7m4UgNWqs+kYOt9JsLS/pcD1UPyHLbFWP8K47P5jPWLsE/ZMDFZFJtmLD+pPJX2SQyXguDqCV4KCofUb6p9hn3RTt5aJtXKxvRC7XK1b6jLbWVKdEy1adm4U+NobGNWYpuSMLFxPrcRzPVbvZ4LF6Z9XwieG8Ni10tt1DcW9Y15pYu3hwjXl48hfaQvbGecceAtAsEJhuPxb3NYNkdw3ZzBFTyGK3gKt9UZrFAWpZqLbySLZLA3MaeOn9MKYD4FON6v4PFJBc/Pp3RY5vPzCTxBr/B9gIN5RRIqBF/pkEEBoBkvcN0LdD1Aw4P74pZwUhUCW71N2KMUQRdBNfoUTWHURuxEp9jthwC/PAinh2X4oxrLFcuarNYVvL2t4duLNby4WMHXr1fw3WUDF7cV3K4nsG5mULfoayse3yKfYuGzwlsG4mJZ0cP2AFj9tLUdqX1RREelQyzEld+ZZBtZG9HZdg1ENpESzo0HbnLsjC4dr3B/RdM1ntECRTl1e6Br0Fpcv4iSbrf+3m6xIQS38cbjUpqeYuqdnCUhtYXO8qAryNz2wZDyxIQGAAmcgeBb4F/6XPdgS41Q26nYn9op17n2Uzzgkr23Ub6Etb7xsEuG3yuY4sGXgMAb4fcNS540dzBt8BoCc5Q84YMyqe1KUlwLCL/lIdFWt+/W00ON12M8aQuMEHxsHaMFRgv8GCwwlE/k9m6563a/9BD7ktL9Ud8+rW9/WLoPTORDIPjfsic472AUGOOiJljM9YDkksY41BhhnKWVF8vLQ1TmQ+bnPvbK3XsfO+XiTnlhuf1EytslAO1hx47Bc9pcyOGWKUA3FJ72gdEUjLR5CEF5mEcFhBaWhWAqdS2WtxDo5cDukD4WC5uCYLtA8CHtMFeuXLuMXU/FOfT7MO5cXksnrZK229f+9X4E0vqjNi8B2ql8ltjHQvC7uzvqp6EcSjipDWkPufq27dT2J5rCggNzrW43gu0+W4X2JjBk4rP9EX/P1XUYPjWH9E3kfXZL5S1lv1wdpPp/bk4N20wunb5FTWnec2nkyhKOy0MXYaXp5+ItyWeuPwwa/9Q/VkWPBeZ1vW1ZBGDdLmDZHMINnMMlPIPr6hHcwimsSRZlJpjYeEjKmpHEFyYAswnQoZnHey2cHwI8Oa7g2dkUnp3izwTODidwuFfBfFpB1RiQmWJ8RtqiiyWNhjNNymwR+rAew3o4I3kr86GgiLywDqYTgMkEAX7rflQYg8cVWSA7+YxPDYKrRxHbxs0V0njcfOJsh5C7hYvrBr55tYLffHMNX71ew6vbKVytprBsZrBppiSPg/iRUaEctSiG99Wo+iNaNV5uxHnk+xrj/EmcbGX+r2BIybFecal2wiSQc6YrGT16F0FYz3pB6bZC8CBq4bbJcyL9ExmpkOB+PTwzmuNI6Vw2ved7eKtrwuZC/AGPapv7BxMajvuBf3MgnvkeM7t9pemkCMDdQwWtTy2j7+kscoOgmpTbCVjj45dJW8MUdbtRxoQA+FJ0ve9g0iIIX8Kk4k+UQkFAjlrf6C3e0ft2R2/yWym+x/tDNre3wc4ymbY1Xn4oC4wQ/KEsOcYzWmC0wMdsgdwec2uOz3Da3L5F49t1f5SyZd8e196Ty19uPzzw/ggEjy72fRZzCfQ1plzmSxpiXxwhqEs1jvuUYUhllZRnV3vd576cnUrzPdSOYWdO/U1LbAPT+0BgLK99kLLkms2XTTvMh9tE6mYaBSxlc4nXELbFOn4IxsJ4QrClZYyBplgd2Pg0PzE79d1b0r5y9V/SV+2AW9ruwvYx5L6+e3NwO1UPYfqlk1YuvbAd2vRtW9S2pnDX5icHtEtAfKzcHxqC23at/Sk2aYcHV1qoXToph2n19anU/JACnam+ngOjsXRS94Tj/X36be7eoX2x1JaxcLm85GwYay8l+cnFmxrTUvlNtYFUW4r17zDuvjFIUKjISnjPVsU89A2BY5StmBIIv4NjlkSBx3AN53AHJ7Cp9kk2BQ+0ZLvRfwUesZyGwrLZpIH9WQMnexU8Op7C09MJPDut4PHxBE4OJnCwQBkV/kEv8omej+m8sD0E7UpmMIBkmQ19aK7518MTBZDLdTo4kbSrUYscZVgwvQpmM4DFrIL9+QT25+ip3pJsC0Jxzo96Savn5ycOwc3BjFrnVIOk6c2HXSIA//rVGv7p5RJ+8+IWXrxt4aZewKqd00MQUkvGpx185Cn9C7W03RMJocFbIJtkUPhO13e4Rcl/Y3b23zkZDbdmtMB8hxHJPl3pvd1DcMq9yabF0F0IbgPZJzURpZPACclnJbSTXJGo0wi8a/mwtizy1Ws8jpj0tE/rWxIiWdMZq4z4jC+tgfYBBFct+qriQ3Zl5JFP/8BBVN7Z0xsEXpPkyYaAtkLtCQFuhOAIu+9gAugRvoKKpFHWDL7R65s8xxGki13MQwSqT1O9/hGPjnPdEvNfn9p4sEPf+EhuGSH4R1IRYzZGC4wWeKcWKOUJbu30I4bgNAvjnqFc+YMh+N/8zV/RdO/viy/ySzedQ1tELt7OciNTwFzaOQPl7o9dH5L/XeIvbdy5cDnoFubtXZYrhNx9dund0Ace5jaeWBoKD8P0coCeF8Vx36IQYsfKYtMNIXWYtm2jNk0LXxSwh2H7wE5J/cfqPAbfwz6pg09fPdq4c3Hm+klJWXJx6PXSuIaEKwkbhskBa9sGMayV97EgvM/Osf4RQtKSvGMauBHBPHwIT/BwrNN2b8uuh1Gu12tAGB6DwWF7j7X/GKTMhYv1j1gf6Ut/yFxVCmZL+mlpH36o+SEXTwk87puX++4fUo+xNldqqxK7l5YzNt+E9+YgeFeH2Gomc4lYDhe/n0DTIjrahyUcww2cCQw/J4/wFXqEozRKNfEyGgJElXXhrIkrSoTJ6Bm+PwM4nLdwtGjhaA/cD+qI7y8q2J9NYDEDmCGAnqBHucphIJQ3ByfWLKGCwBZlOzb4iXm2BywK8GbwLfcK5OXwDM8RgmOaR/tTOD+ew6PjGemXn+5XcDDnwzwR0vHK+FOF4L5uu+1WPbidDDIs1w28vanJA/z//foO/vn7Nby8BLhco7gEasLPVCRCatfI0ai7cXy5FGWFYdA8TrQhUgmVrgB2DKcN3OoAUedhIZitXJEzPHuaC0vmvhb4t7t1Cf3iZUYwnOJ9srZxWud7lIJve1AzWO4CbY3Pt2aF5OYpAK152bmDU7Be2gqspdBSjolIlZDOvHp3q9SJ2IDLL+lpePTw5uNM3aGUCsXpO/L6ZgBOny0CbfxByC0QXLXA0RucwDeGl/gAzy5g8E150zJtreu7j2RIJsm18uhM46yzY0sabxtoAXsw5unp6agJPtB+Y/DRAqMFPg0LpNbyqTW/m6uHaWNvGSO3/8zt28IIS/c3ufs0X32cIrZnT8TbB8F1UWU9LvqXpkONkqusVBPNVU6uad/3/lwl5dLf9XqpfVPhSuCWzVtperuWp6QRl8DyGGDmNbYsZs3nEKAey1/sO9spNS99UB3Dp8JRrwsGLwxrIZemZ9txCMs1jVRb3QX+9NXzrgPcrmPArm0udl9pvygJZ9tiLo+7QHBt15qOgnBtCzFv8FQ+wjZq4Vou7xj2Y4Dgtv2E/dB6gcf6R9hmUxNnKlzf/X3jaEnfGzJH2bEhV2+x8aXknlh5Hmp+yMWz69iSs0vKxqX5yYUbYutcGWPXS+c9W3fs8RsCOp0nOaQCcjc+EJKawQb2GIS35ySLcg2P4K46hc2EQTh6AyM050/1jHXK2pQuriDxKgLxRdXAYtrC/hx/AA73APbn6ImNQLoSCA4MwWlOxLhaaPAwTQTaDoKz5zKC8A4Epze02OubftqGJVCcFzgDcDyoEaNfTBCCT+DseA5PT2bw/HxGki2PjyqSc5lPGvJS74Lwob3nw4Z3DzdEFoaBLaNNEpogDfCWAPjLixX89rsV/JcXK/jmbQtX6zks2xm0kxlWivPT7rYvhxbTBc0T7ndvpMJDppSUBk7C3fypVnRwDGccghtnIwqg4Nl6aaceCTCAJoke517OFWm9lv3JoRo/1y7DYAW8ArNFpYbbtL/O5ZXDIcU7m8YzajCqlY/Q2ntq81sfKE2iet2sJ07QWTX2TXoKotkTG8MhpK7pUEoPrhvq807vm3S7BYSL9jd6huN3pOlNMin8Q/reAvD5oQHLH/l/4UOD6OpQHjb4R1/boQra/Ltv0T+qFEYI/qOq7rGwowV+tBboY1Z2XxDyhNyeImfQ3B60ZP/Ttw/Wa7l4SvfZYXlK9n8AoHIo7AkerOzM6127we9c4VKZzlUOLcYG6JPf14gl+Rmap9I4+8INscEu6Q2NvwQS9uVD7w/TLYk3da9NLwWmYwNJH8TWOFOQ3MKJvrznypWzh82jpmkHLj3oT9smXrN6yOEgYe8tqftc/nN9wpavJL1d2nBsEC7Jd6zdlKRfAsFL4XeYnr0vhOAEmIL6TeV31/RDWyoEv729pc3l3t4egfFdx9tUflNtI2w/GE7tggB8s9lsecvbNhnLZ9/EacOnfk9N+jmb5K7n+lJJ/ykJU9LG77u4GlrPu6aXWwTZcXHIPDvEjqVh+8LZcTkcl1JjWd84pP6g/t4AgnceHiP0Yn1w1H7ewD7cVYdwix7h1RO4rR7BcnIGm+pQNMJn5BVOGMyBa9FMlswzCPcwHMHydIJe4i3pcqscyoRPvVP+7TWsBWQz0GWpk4YOW/QyKJiUY4zOq52/VTkVxnP8g99PoaXDPPdmAKeHFTw9ncJPHk/h55/N4LPTCRyRPApjfvUMLekvHzyMeCzrAxB+Q0Y94wU/thU9ELhbtXApAPyfX97C128a+PZmAm9XM1g1U6hhSgAcK4V3Bd1DQ7tSKKW0u+t5m1KVSGlru0c6wZ7Ag+vI9qYXghuwK17t6oEtDtgCdblmu+9RmLSMQzVbSg5ddR7V6lnNLRAld7yYjIBhiUM9yPkxU+PeSmipLvEtJ+Pd7E509NIirKHNgFlz7fKEb0Kw+FEgR4Jx6j3GC915bvveoz2cRgp33Z8yoBIn3cMs/UsBeB+VwcB6mx8G49Jj6Y0MgeUCzPk+76WuYbviPFJTTo4lbJ8W6Guv1e/4FevwiFzft0vb+gcfDX4QGbByKOgJjmvP1Dz5gyjwWIjRAqMFfpQWKOFWMcPsum/SuEr2pLl9qc3XrvmJ3VeyryrM/98DwN9Vf/u32xBc/RL8pJ+e5HctXFhxJQUrMWou3qHpPESa76L33qccJfkZGv9QuBjmIQd9S/Jc0inDQSVWzhAw0/Yk0Cl3y+TI9yUwNFX+MC1bJo039hkOXuolrIBUF4l9WuU2rVy/DsuYgk76fQy+Dm1jJfVbMiHs2lZL7suF2RVCxyA4fhfKoqBNrVyOtUcsb7n8puyJGxHcgKscyoeE4LYvqgd4KIGCNumb4HPQNNe+U/NObjLOXU/lOfd9bh4sHU/fVTx982qpTXI2KIknB6B3mf9z+crZNHzAE457sfklNq5E+7sk7rS1TWZcePIWNydKCoJCj3CUw1hWxwTA8edu8hhW1QkB8rpasFZ0hUiZ9aJjaKkjKiK02sk1WHpNBZfVKHlh+3UoT7uqQc7X5KuueR2X1HgCYQmEp8TbGbLhMY/7ixZODyfwxeMp/P4Xc/jZkyl8dgxwQtrl4o27awd6n/c5GzGmrOsWNnUN9YY955sG4XcF6wZguQZ4e4se4Gt48XoFv/t+Bd/fAFzWC1i2c/KtxZKr9rvdEdjftV6MvmJQYgOKXV1LkNCp1tRdfAcSgc4R9x31WGbOrI+BAn1nal8dZXxubQL89cGHhtEDIlXbhDWtjdrLloyGenHrQxT9mwEuPVwR7Xnnn2906PEa14B4OLctbDZrmn836zUDbgOouVGr7rV4SAcQnD3LsYsJgHa2EdBM3uBd2RPvua1gmozqAD6Dbvyb7/PXxEPcPAxQe/FY48NTHCqlYuLi+pA6MrIrbv53sp5WOoav+qbUaQ129Ev8LvVF2vexfyMAf59DGqY1QvD3bfExvdECowU+hAV+KBCcl1Lbc2WOAQ3Zn9n6Kdn7oSc4QfC/+Zu/lvWBX1B6CO6XdbnMagZy8CzXkO6bThh/aXy5fGkl9sWXArnRpdMAb/aS+3Mw6yHtUGKroWGG2I4WtaWvtA7NiF0KF6QRDlJh3vqgZwxsavL2mq27WHo2zbCeU/krBfUK0W37xzTC/IWQPSx3rAyxspZU19C2nLJJSVo2zC5tLnXP0Lhik6HWIYLwsA3gRsGC311tHdoI09Q3ClQTHMMsFguY4elywb9cXaXskIPS4X365gPC79iDAW2fscm4b3LOTcK5+S5XjnDezNmrcHIfXA9D+8JDhu8rU84esfoMbVr6d67tluTFxlEaPjU+la41UnPM1vcdz1V/+JvPs0gr2HmPfveCCegNvIY9WE+OYFWdwe0EZVHOSSplBUd0YGZNOuGIk1XKxB6vRzUmbNsvig3e7lQD+2/qoZRbNeS+UMGCbYXz7j1dB13vn+s8TRGEo2f6tIXHJxX8i2cz8gb/5fMJPDsC2EdtcwGmD9kHHjouV4Xoya866JsW1mt8SwYfnjIAR7h9u/IA/Lffr+Dl2xpe31ZwvcG6Rikc9D9WCIiAsnNeImXde17bv1Letm428uodCo3dAZr8EEa9sB2gduvmAHSapKi1OggtMjwET7u61gydOfM0P1jITCCWv0fxF/TUpkc7+hDEHd7aQjXB71kehNNliR26V9qK/aQ3IejAVfxhUO0OX1UYj/l1ZeJfuBZY36dpari9uYE3b97QJ3qFM0gWr2iFyPz4oyN3siXDovC748XNINtqiWtdWOjdqXvKpUJw/r37z3vDh+3d9luF3RxGQLrTfDGPwlx+bUqye5Wkt7dZAsHDrAWjTjhq6MOfh+6nY3zDLZCC4NQW77mvHp6b8Y7RAqMFRgu8GwukILim1rf/DDmNzeGQcdLunVOlHBJfbJx+F/cX7L0Zgv/1X/+1rCaDVYG8NmYzV5LRHBTINRV99S8bbsBkV5LvXHq20cXi64N+sbjvm6fUxvmhGmmpPR4q3McCwdWuOUgZhot63UUgeh80D6F4OGjF7k3l136vsNTeb0Ghgm57PYzXDih2cA2/72vX9r6h/eVjWODm2kRpX9glHls34e8Kwa1GuELwcALbJW1bLm0r6gm+XC7psnqChzbIjXM5CJ6q95gN9DBM/NRy208bVy5fBRNo7yu44f0PkV7KFrm4P4a+k+sbsTLk6qB0zkjF0zeP59IeuqDsK1/ONrHr2g/Dvql/x+YSmgcogP6348NLX+tcwcG6OrokPUJiBFNoqj1YV0ckh7KszuCuOiOP8PXkBDaTQ/YKr2YOhKtjhctvR5ZA/Ww1bwrevdxEv7+ll+fwZYtTrm48CsG7sJW9WBs42gf47KyC33s+hT/52Rx+el7B8ayFPWT7W4Bvl1p8N/eogzVLxQDpqG9qBOD4w3IoCMBXdQV3dQVvbxv47mIDLy7W8NXrDby6qeC2mcG6xXpGj36WneFxRH1mtEbZM5dlYsyBg2Jo9aame6W4Ggd7ZvN/FEg7D2sjO4PhGQB7MKzhECQr9FZrMojmsAqtXTjx9sY4HSxHAE7PazAdRv4qpYH9Fg9OxfKhlr2CcAfZMa0JQuyarY2ySwAAIABJREFU7vcAnkE4w2+Nm6E7fqcSJATBCXiLp7R9GNB5YiN2bhsC3k29gavLK/j25Uu4vroiKG69qf3pm/oQST2tfZvrtGGpYO8n7b27Q1kRbggST7SbhV9y4P4+HCDzUP/GQHBpiaJRzu1ny4WLvuA6iI+fw/peyRw7LMYx9K4WGCH4rpYb7xstMFrgU7LAxwDBed3HkmCpf7n5MdyrheFz94fplt6fyTdD8L/6Kw/Bww2CTXgrUXfRrnbzT2LtdiW6OEnYeaiR/IJYFmBSgbvAt147DIDxfZ3vvuW7L9x66IEhLM998zfUPvdN7yHssUsewntif6fi7QAM3aN0NF75yz4QH/Yb/Tt2T2ijGKgN4wvzqINUSqYllZ/4xsZDm1R7GVonNp6h9/a1oV3jUvtZW8cgeEz//SHatJ0QMV0Lwa0neCmgLLGDnchCuKf2sJ7g4aSdAuFDxuMhIFXTj33mFhFDx7lSWDs03odqK6XxaP5s/eYWXqVtzJb9XdihL599aYd1h3+n1ie2rKGNwjEa/w4fcnbGfYvClR6JBEqLh06S7jbq9PJ46n8YNymSbKoFbOAQNpNjWE/PYD09h/XsCf2+mhySVziDcESH4oer6zBVlSYYHkLw0lZz/3AWz+HvjNMYgi9mDZzsNfAvnk7hT39vD37+dAqPD1o4nCnE9On3OpbeP5vbMWw9YBc/XVZ3oX8NHhi6QdmMBlbrhj3A6wpq8gKfws0K4PVtDd++3cBXr1bw8rKBN3cTuBEPcFKrdvFZ6snevuzBzBIyMzrwlEE1AWfycvabpwkepmm9ogkEe2kQheDqEY3p8u8Mn+fYilycKk2u3tQKkb1nt/e0tjIk3ht8C4I7YK4HKgrQd3IoHA/DayulovCaITiN+a622H4EltGrXQC31I47klQPcLQY2B9+qWL3CqW5b9abGi4vL+HbFy/gEiE4PtnANuGfLJg200IbEVXve5DjYPhWwy5t6RquY43enlAacycSbZ9Bf+ARJYfd30XHHON81xawB2OenZ05TXC73nrXeRjjHy0wWmC0wLu2wH0geEneSvdDqT1O6f1hXkohdqoMpfcXQfD//J9FE9wsktziwa0htpcT4UKvbwLKAnRb0oJ1yxDDh5vQ+0LwWDmH5Ke0UksasIaJbZ6H3P8uwo4QvMyqOciaguIxeNgHwW1uSuKM1V8sfo03BCb4fSqPne4uTxh1sEr1zxgkC/uizV8KDpZA1zB/toxltVoWKpeXVB1Y226DKtmIi11T+uBlOYyH0rpC6ZHVakWB0BP8XUHw2Jgbwm/7N4a3D1XsRFg6Vqcm2SGTr813Lt1Uey2pp/vcWxL/+wgT6999C5gh83gfiH6Ismk+U2NUam1k6y28NzVG23Ap++C99kyIcCy2sMkut+xYYu/fXoirSMEEmmoOTXUA9fQINgjCZ49hNT2H1eQU1pNDWKM8CqA8isJw1QoX8C0em3k/0YeoqW0PVS2/wnCVX8HPaVXD3nQDP3lUwZ/+fB9++XwGz08BTvdYGqNju4fIXmkcxEPVNdvfZBWtWQKlgc26Ie9v9QBv2glsNhO421Tw5raBF2/X8PXFBr55s4HXNxXcNXOSQCEPcK+0bnKmnt81LKYN7M8a2J82sDepYV41MKtqAuPs4SySIBME4OpRreDae0k7L3LyqmavaQvF0dbYeliPXcJMBHwrcFcvdZUp6UiXWOkUD5ND6RIG47VoWvsibx+66AGrl+vZ9rTGQ2U5NeqB9F/eSanmflc3W73iu61UtPlFz5vuJgi+gbdvL+HFi2/g8uoSmpofWqW4r+tmhW3M9YudyLQv79B+PTQ590KJgeAjAC+s5E802AjBP9GKG7M9WmC0wCALjBA8zSDsldT+ugiC/+Vf/id5IdEvoOhG8QLhhNJHZHpOnnaX3wIHLvcd14jixsEF4+Ap2eahsKI48SDghwYQObiya7nue18qXznwd990P/X7c96NOfulrqegCvch2aYFr7+rLfsGYlvPOUgeG7Rs3CG4CetS4Q6NSAE8D8OG13N2DcsaA1o52w9te7n4Yn0oVhepBxB4P24YdoHAfWXR+BCCoyc4/v2uIbjWubZXK32i8ic2z+GbBUPH6dT8MXReKU03Fy5sv7H2/LHOBUP7Rd/iBsuY6jd9CyHbflL5ySyYksUgwGcOXo31R705lkebbgiwbVy5Mc6OYTFP8M796uFqxlF73Y7lYZ7dGCSiEXgQJsqj1NU+SaSgLAqD8BP6e42QnGA4hiGfXutTa4UyXBa6iLmkBXXxWdyXIi7TQG3DqE97f/caZtWGwPd/87MF/P7nM/iXTyp4dFCxV7LJ1lB4V1KiZBj0wtY5W9fBTvEaPb0ZgK83NWuAr/kgTOsB/ua6IQ/w36IH+FUDF3dT8gDfCADvwktfOpI+qRqYVxvykn96DHC+38DxbAP70w1Mqw1MJgjCvbwHy1JYfWx8wCDSIMYbnLW5Pdxnp2aOh4R1VANavZ1NWJZU8Z7Y/l4DmvVtB4zHHbjq3wUQX/ptKWv3doA+ZtD2gjnTA2Ql31ovlHULwbdWM+aQTm9fP7YxLOd/Jg06QxIlbTwEv7q8pPrGe2Ptnr517aSs5XUfDm3fk/JVel/9wFkmyMj94X2ZfcZQH8YC2MatHIr1BP8hrn8+jJXHVEcLjBb4GCzwQ4Xgqf3Q0DE8t2/O7AlZDuXXv/4LWiOJb4LovvCilRYUZpHh1p6mdegSkg+Y0XviS6TUBrC0sVnlke24ttO0YfqMO8TwIXwoTaO0jEPDDcn70LjvEz6Vrxz4u0+aP4R7S2Ftqqyp+2N2t9/1gfBwIO6zcymE1/ZhoY9KWtg4bLgUBLf5oY1gBJCH+QoHz7CMQ/tVKn7exwe+XQUHrqYmiTC+EJKFf1tPcGuX+/YVjEvlUPD39wHBNc8WgCOIt7aK1T1NYzJ5lNZrGC41zmcmWcpaado23K7jZGn57lv/YZ+zf6f61i5plswjKfv29UlbL7H2M2Q8wPTDQ2hjIDxWv2GfjEHw2Bii+df7bXlsHLF6svkI07fjbX4M0lUjAILwusVDFBewqQ5IG5wg+OQE6ukxtNMTqFEiBa+3c9i0E6jbCTQECq2itB6BaHQ9woYTrknpuve5JVu4e7wX8DYhxAcq7DdqhDIkNvYKnrQbeHoC8EdfzuEPPp/CL59P4elR5bySNZn3Bf84PYHgCHWNvAyWhQ68bFoG4BsG4ZsapVEmsG4quFsDvLlp4AVpgG/g6zc1vLkVD3DSAJ96TRGFsHJwokqT7E1rOFrU8Piwhi9OG3h8UMPxbA370zVpY/OP97jujoEiKyJcFiVPuL4M8NXKE416aiECwBn+m2MUHdzV9KRG0KcHwxL4ZhBOfVI+XVuQTY57ETZakSqz5r29uZ94rXTm1AyrxavItUjTAn3mHLA2CYpm//bywAN2TJXmv82G5FBeoBxKBoJTizGbp1xbtTupFOzm0nf/dXvgLqN9+T2uDGaY6OQ7V8jypMaQH5EFFILjQexHR0dwenoK+/v7Wc3aj6gIY1ZGC4wWGC1QZIERgvebKcdf+/bDVVUxBP/Vr35FazRc3vFq1GFtXuW4A1N0sWoWmXoKungauEVIZMGVggrb3+vqJQa1eblsshn1IuouulPLOC1uObDvq44cfMhdL+oRBYHeVzoFWfkoguwKk4ZmvgTWDI2zpL2lyheDGaXp9wHzHOSOgXVMt+8+BUZ94UrjiD0ECMFSDJTaPKRAqrWfhkk9ILD2vw8E17Gsrx3bvKudVCdc79f8PpQ8CsZXAsFTbW6X9qnltBDc2iVWbyEgzfXT1Dzlp0edf7rzRmaylTkrPxftYpeSfp0DwrmHRH1pxO4N7RHrl7ZPh/WUa+9hXwzzVzKmxNpG2G9z84ftVwrC8bvYOKhhY+NI6Emeq9Mw72F42//1Wl9ZUvUVy4cb8wjz1Qz7EMCiSjSB1Dls0DN8cgDN/BiqxRlM9x5DOz2GdbsPy2YOt5sJLOspbBqF4ewdLqrSvK4jQK7rUVeKrmMGrTVZn7p7gJ+AVZTlUMBqXjzUuxjEo/QHKluzBAinSS63ULVreHIM8PtfMAT/w8+n8NnJBOYf0hNcIbhD/wxjG/T2ritYb/AAzA2s64a9vxtS74abVQuvrjfw7cUafvdqDS8vW3i7nMIteoBjvaGHPrZdu353XuctzCYNLKYtnOw38Oy4hs+ON/DZ8RLOFivYr9bkNU8HRDorBlgU7e8dvTu+976d6RupXO/c1lSD3Hs6O2SufDg8qNTJY2MAkQpxQiQC0aWa3Z6CR2nOiiHRnITE49IRDOz4tIRyb9VJicQbXGPolNOl4yE3A/RtgqtgHW3LEJw1wQmCiyY42ap/inEl6RtfbBRhTvQajWVBJO8Tgtuk0zvG3Cg6Xv8ULYBz5Xw+h8PDQzg/Px8h+KdYiWOeRwuMFsha4F1DcM1Ajhvm9hu5+1MFze23w/zleFdpPmQvJhD8z/4DrZwaFeGjdaCRQ3EQPNiMyHqLF0MxWRNcTLsidG1gFlDdTPvT3zkbMRAefmehhL+Wq7Rc5ZcaM5XPXb7P9oiCAEPyXRDdJx8kBzEeqoA5uPZQ6QwdFHKDRmm+UnBb74/B4BL4GwLczuYm4zGt98Y+Q5gVSq1YYIpp5iB4WBaFVjZtWzdh+qV23jVcWD9WDkHHIj0s08K6XdPD8r1PCG4BuH1jIAXB7fhbOhek5oTcRJ0bc+31IWFz4Hpo3aVAdNiHU3aI3Z+LM4y7D47Hrtl+1LeQit0bG5PCedm2DRtH37gU2gfvswfR9uUzti7Q+1NtI9f+Yun1jdclc2LKdjpW8icfIMnetR5BI3CtEahO96CaH8Bs/wz2j5/CdH4KG9iDZbMg6Q2E4CsEsM0ENs2MDmvEewlGdzy0I2xP5TTk4EFG8H79SKtS0osmNC8HFJq3FaGCTQNwt65gVc9g1c4pz/4QTyxhA1WzhkdHAL/8fAZ/8PkM/vgLD8FR0sO176Gd8V7hEQpzBIRmCYC3gC/FrDcVa4CjB3iD1ypY1xUsSQO8hm/eLOGbN2v45qIhD/BVg575U34QoAAcP7mCaV6kRwRVA/tzPCi0hcdHNXx+soGnRyt4vH8Lh7MlzNo1TFFPW2VQ5P5kMYXqZh4Line14lVWKfdjitgguk7QBxkWMHM89N+AdWu8+BmCaA/B1asc0xUxHAPBnc20Yugzdfyk6oLnAXjXlF0Ibg/GxANto1uxe7S1TwGC36N4462foAVwrsXzZxSCHxwcjJ7gn2A9jlkeLTBaoN8CHxsEj+1fUt+V1G3p3ia3D9xxj//3dV3/XfXrf/+/trT4nUzxNDFWR8ST3CcCt11Jwif/fN2hcV2byuoSP8irhr7XFadE5rzN7Wqxu51wxpH7NR3PxYPls/VgL3gFPQQTpZv5MjDPZSnZ1KaggFojCVfVlCUtrSBMDs6EUeQ20kPjK8giBcmlWxrPDyVcanAoHTR2sUNpHfRB8BASx+K0IKrvegr4pCYQ/D4FvFKgz0JlvFfvRzmOPoCeApk2jlhfiZVpiN1DOB+CuqEgPAabQwiu+uMP2U9tHVoP8DCNFMzccXL0s17wILZ0/LftKFe/4VxRMm+k+m3foiI3x4XgN2yD4f1hm9By2LaXgqm2/2tfCPtkbA6Nlc/eH4sjnEtjfS9Xr33Xw/wPmfvC9hmO27l8pdrBfSG4W42Z8yLi36nMhM8J+2VXAJMpTOZ7sH94DCenT2Dv4ASq2R7UsCBv8BVB8ImAcIThU1i3KKvCMiWsZiEet3qwoK4HMfoJHq6IWtOoU12zqAp+r4cCEygXMEtAXOKSz9sVwOtr9IaewVV9QHC+qWYsz4KUGSF/W8PjI4BfPEcIPoU//mIGz08qmFM6XsZj23d3l5m15x6jNW0tgl+j/Mlmwz8EwfF3hOItEOBGD/AL9AB/ix7gd/DyEjXAZ3C3oeMmxRNe1uoEwBkgs7wHHkjZwN60gfODFj47A3h2vIGnB7dwuriFw+ktzCuUQRE/eqNL7SRG7BagY6g+q1k5HJUj4fC6F+hCZ4mrs7cQkM8rR6ex3bnPNWrZT6i8TNQT3OfX5UFkUGjM40nJ+6Sb4m2pdausi6bj6tfaxO+bXH+WQ283dQ2oBf7tt9+SR3hT19CB4AUe4b0tVM2ZCJQa4955P3jgbjVG9+lZYITgn16djTkeLTBaYLgFdoXg4Z4nl3LpniW3ny6NpzR/pfHl8hWWX8IzBP/z/+V/als8CZ4guB6ihhCcT3R3mRXdRl6FCgBHWI4/fKKNBOVFNHqW02uV9L2EMdp0ER9vn085Vd6veB0C5zAWrLulbTdMziidspnXl7kY8RUkbXal/AmjbrW1HNDIAZLo/WH23PuA268o5hp/3/W+BpgDcqWNd2j+cukOje9TDx9Ck3BwSdnrXdVPzJ59dVYCa2IgzX6XAuRhXkLIh9fDeGKgz3oe23EFw+o1m5aFbDYNHjpknCrUqE5BxDC9VFlDGKtyKENlUYZA8Ifso9bGCsHD+FM2zc0BsbYa9otwnrB1GJsDbH31pZ8qQ9h/w/bTN+/sOl7b+2L9sbQNaruPQfCUrTGs7S/heBazYay+NY6YDcI6zLWXsA6GtIkw7tiDglzfHXK9b/4K21hYj2G5Uv02tRDvjJ2UEY/A0DsZ15DT+RwODo/g/NEjODw6gdl8D2AyhzXqh9cTWNUT+qxRGqXFnwnUDXqCixOFf52QUtBlpsJuBuEipOIAuIJwDN+IR7h4EauWM0zg8q6Cby4Avrudw8X6CG6aA5JyQZzrIDjU7AlOEDzwBDda1u8U/onXtLVwhfIzOP8g6N409LPesCc4eoBvWoBVDXC7Abi4aeDlmzW8uEAP8DW8uQW4Qw/wZgYAU7fedTIockYQi6jUsD9r4JQOwWzgi/OWPMDP5jdwgAAcljCBDa2LRZmG18jklOwWpjGVkUjTVZ/rbT14bmtdlOzNokLcwdLdVYr+4mvJtV3NhbYzTFoi3q7TSC1L0jTmyRsRnZM16ZaIN3jn4ZJqiadbET8Q4utWExwh+NXVFdDDeOp0UqDYy7l9g8XWAoK/SLL0iBxKdwQYktgYdrRAuQVw7YoOF+gJ/ujRIxg9wcttN4YcLTBa4NOxQGrtHe5RUiUq5Ty7hMvttUqsnEs3dz20w8DwDMH/w//839I7pF0Izq/3YoTe9wI3BgizBZCjlw/9zKBCgM7LYF7wVRNo1LO8mgpQ5wN3KJPqkeOgkLlXgDp6olO+3CLVL+74nT9JSxeh7rLxT4/IqYQVkzJadPNtb85ArBg8KU071ng6+RwAwXONog9Y5e4taeRjmNECtDkacBhkymIp8J2CPVv7Onm9OwX6+iCQauxaqBzLTxi3AkG1AY2pgXdlCE4tFIzB0hIoZ9O1EwXeG4LwkhYawjyMJyaHkgNtJWm5IV/qCzf4+BN74IBhrb3077DMsbbQN86mxu8wrdLFyJBy27RDWRtrm9gCQO8NQbT+nVq4xOa7XJ5jcDk3n5YsWmwfCfPVVy9h3afqJhdHrA11p/7uBNyXx9R9fXPrQ867sbHRjmE2f/eB4DS+uYMU+YwZhOCTGcKKI4IVh0dHMF/s0boRPcXR47vBQxvJ6xs1wafQkj43S03oYZU+j2p3lj1R8MpHa8p3Aud45SirV3JJxrUn1Sw5Z6B2+cXtFP759RRe3OzDq/UJ3DSHsKnmEhveQ7mER0cV/OL5NArBO8Az12F2uO5kTwLPZPYAB9jUCMBRA7yhAzBR43yDEigNwNWqgVdXNbx8u4GvX63he/QAX1akAV6jBzhM5V1O3549hm5gWtWwmG7gbL+G5yctaYA/O17D6d4SDiZ3MK9WMG0RgOODBi6cXa93ILiU3WDxjjUUPPt63xqxuzEY7u1Oouw0Zht8G4InYw8PuOzmMlqD1NKYUkv5Q5jdHS84rD9Ikw/t7FhvKx17HeeEjRyMSRD8UiC4pq8AHJO9x9MZ6l/u4QCXITV27NC0x1tGC+xkgRGC72S28abRAqMFPjEL3BeCa3Fze4rc9dBsuf3irvGlqifFPOx6JLZvDMsfrF8Ygv/7f/uzFuG2/tDmAjcvCsEJRNCXrINHIBuvMwCfTGdQ4YnyFkwjBMfv1Luc4mIYzrsXD70VrLs8UDzo3sOSLH75Kosw90qrxOXAO8fpRFq2QLs3bxcoa14C8ye1zjkV+pfwGvdf+43XdiPa+oajjLyOab93eff7QV6cKgwy0ZY2RD3VXsu0JXxT8DDhExtbxuy+ZwuEg3k4OPW11T6Qo/GUQHYMEx4YF8tXLC4LFUPThTA89neqDLF4FVRTvxYQbO1lbRVuSu1EEMJ1jMPqgg/xBo9BcATTq9WKxqy9vT3SaXxICK7Q20Lw1EOBUvja115ScNTWdw6ghvmItaXcuIzXtR5jDzO0XcT6UHhvqIVv55LU/bF5KLXoCe0RC6d5Ku3zMfuEcaTqpK98sWuxePoWeKnFWC7d6BweGYNzbWPosF0Kwe8NwLcgbUtruClBcPbYOyIIviAvPvaaFS3xFlccvL7kT14jOn1mXZh01jZdr2AV8XB1JxDcZcu8xYfIHPXH39zO4L++msHX14fw/foUrmuE4Aty4hDlaIbgxyiHMoU/eL7tCX4vylhQmVsQHPW/5WdTo/wJ/jAIJw1wQK11IAmU1zcb+ObNCl5c1PDtRQNvbyu4a2bkhY9lpLV35yxF9bZGDfAa9qYbOF6s4OnhBr48a+DpEQLxJRzOVzAH1ADfQKUe2uK8zSw3R17DFaZC4Jw1JV4LwIP0FOK7s1C3vGjiRnf7jJisSU89aXl9/zFyKKn7tN2bvOfWL/b6NgS3cih2b3J/CI56lvbt1xGCF3TaMcg7tcAIwd+pecfIRwuMFvhILDBCcK6IPghu92up9UnIVeVvhuD/8d88ldNUvAf1ZFLBZIrSKHzgDm9WBBYbXcUJwnCE2wqizacuslk4ETf17AlO3t36SRsevJ8huYPmCswJmqu2uPj7MKWHivKHP94zHehvzKfCdtlYOQ1fhtIUxoJ4Oc/eQW0F0fhpFtHqFd+F4La3eL95qTo5qKbk3USB+D3AObpBtuHRy7OzUUy+zNjp4m7jIJvNrccC7wCCP/Rm/yMZs8ZsJCyQ2+SFg1SnV0U21bn4YtnoA9mp9EKgreFi36cmrD7AlIKcvD/WsVd6qAVNEa/2WBkU+itExE+EUPP5nD774GLKhjopYdwpCF7aEfrq0WqAW0macFKMlaFvs55KMzYmxeoUvwtBqbWvjSd86BKb0NVWGoc+nNA2EF5P2dbmwd4be4DRF0esHVkbK6CPxRFbrKQWMKk54KHCl9otFc7mow9+p+o0dX/f3PdQ82KsjaceUA0B4GEcYRulMUu8wkkOxRxgdnR8DIvFnB7EUTxGP7lqWTJP15LqtZ1up90rvNLxZzUwnPVK0La/ssjHDF4LBP/q6gC+X5/BVX0ETbXwcijkXa6a4AzB/8gejOlSKB3tBoST/OtaU1gz2a0hD3CUPmlhhfC7bmHTogY4etdP4WrZwHeXK/j2YgVfvV7Dd1ctXC1ZA3xDHuB4CCavFPXhgZMvQQ3wSQ370w2cLFbw5HAJz45W8Py4hrP9NRzMNuQdzr78fBipLpLdb1YX2xTZ1ZF81/XjUE3tnI1i4dSzWu+1EJ4t6Jfx23NpmKLz7ObGna3lLvgP8xf6vnuvbycHbtKJPQawTuJc/w29GYVa4HgwJsqhWE1wLk/Z2j9nbXeCaBDwocapbPpjgNECgQVGCD42idECowV+DBZI8Qct+9B5uHTPVWLbEnbwrvOXiz+z12II/mf/w7lbH+qCmw4bmvIiSiH4tq4db1gorIPf7KXCbsnySqsAZ8oMeXgzYqVDM+kH72aYjRCbdMlJm1zCyv205CZ5FNEhJ4Cj2uVTguIMwb3HOqaHr9iyF7oc+LkFweX1W80f5UPyqu/cyoKS3wyUw0NpnWk8WiJrTu9BwXH2+8dYCL4dWViZvtK85wfVCPH27v19DcF72ncR/1YOHgCE+yhkO+QSeaAFe0nPHcN8EAvkoHUMrPXdk4svVsgYwEkZow/2lABwtx030idbfTjw8rZlCtOwsNzC8dg9vKfm/mwhrE5aCsHRc7tkIrM2snAZN+Lr9TrqCV7ayFKwDr/H+PG1bwvAQ6DLw7COJ/cbR2LxhPYN4bq9x0Jobc+23mxew9/1b7zPQnBrx1xd2fRT9h8CYPtsHcYf2iW2SOsDybF8lS7YUvGGEDq3YOqrn6F5D8tfmnZJuL6+lRoPwvEoVX+xvm7HEzv2xMKmILj3BJ/DlCA4HjqpXrOVeCQ7BO6dB5IN2V/ornd0NcrXaTnq5CF4zcoQfAqvCILPASH4d+tz8gSvqz1/MKaD4CKH8nz63iG4PVSe1uJ4CGaNOuAIwQHWBMBFA7wBuFsDvLpG+ZM7+AZ1wN828PaughVqgANKveBbmwjB2T7Og75VXfUaDmYIvDfwaH8JT/av4fHBEp4c1nC0qGExQZkUht8Vuan7VW2opR2ud2WFK+n6+nOYOfTwjtZ9AnhLYjGHDm0H3CAKILhKlbgb897dnXms8xDAQHBDs7ds1XnQv71TcMBcIfimhsurLgSnvpd4O7V0Pu6G29Zmj43ru8U93jVaYDcLjBB8N7uNd40WGC3waVkgtd7edR4u3VOVWqlkT1oaF61HE5xx6Pcl9qmqSg7GVAiur0WKk7TmhT12eLnstxUqPIJMG73BeZfBOoUNARjdzqh3NW1ECK6z9yF6syAw58WdvA7rALT3OidtcFJnVK8e45HuJEtUzoUX+AycMcEptOSBzvrlChisJAuDeAHoCuDxE6E6/c2yLCzXEsrCsOcRVZDCZ1OJZAME8QLj3cFDplX4JbK8Bqza6gHP4bj8lsM9a/A87eMdAAAgAElEQVS1LTXUD9C325jAeXMbWdhlzIJ+r2e8y2bdQvBuPu4Hr4Z0sncdttQuIfwrve9d5/99xx/aIff3rvlLQfMhoD0FqXlv3d24xiC65j281geuQvgdppXLU+x+3ESoJ3gKuJbY+T4QvK8+FIAjYMcf1QO3dgsBp06gVsbLTqoaPgZ2NVwIsWP3h6A8XASE11NwOGZfG1cfFM6NFUNAt81H7L5Y/h8i/tBOKXuUfJ+D4CVpxRZgfeA7DF9ik9J6y4VL9c3c2Bk+kLHxlI5f4aI8dp960vLBmLOOHMqC3kAxnuAB7zO+4Jy9gqWBX6F4zOpYoCwXbWQqh/Lqdg7/+Boh+CG8JAh+BDXKoejBmHzEOzw+Bvg9kkOZwh8bT3DSIS8ZKAvCpOchXvThdYTgNXp+kwRKBTXC8LaCDfAneoB/f7WGF2+W8M/f3cF3Vw1crmawrOfk+Y5rYYbgzr9cTNxChR7gFXqA13B+UNMBmI/3b+Coeg3Hszs42Wthfw4wqwDIP4YK3oXgFJnOg6HTR+DZ3q3YXbzA+1xKvLxK3PQqw5PsSYGiSz4+P7ezXUKN7y1/cAHicS3wYC3hzMrxNjV6gm/YE5wOxkQ5FN53OVeWB2mYDxJJQesfg4wWKLcArvFmcjAmHrg8HoxZbrsx5GiB0QKfjgUeGoJryXN7m1ILPTQE3zV/Q/dMkm+G4L82nuBuz0G8NVyYegiuv+EneYKrfAjwq3q8oLeheGGoWuMEqR0E17DsxeyXf13pkkZ09HTp7StJqb1qSqqHOcaFAFoBNx/0SXkVr3Drjc5e5OKFjuAbtc4JgPMP6lsi0EYvIgbtHB/9UHzsae5OCFKNdILguAFhHUaF2RqO18JkSS/l4rTXBa6LdAvbR15Ald/FB9J4TqHcjG75uotY11Cc0CRfD+G8v0v1AL21/R5HUy6RejG1pXnrZC1sK7Eu6LcR4dK8bztkY9ruKDFfpdLunw5X0iFHCM72KwE396+R9MGcfRA8lj/NSwxyDwFJYTyxv/sAt7VJGM7mLQat1JNGP0vaa6wO3hUEV81TC8EtwEtBTRrf5SyL/n4v42PgQR5C8BQUt+n3werUhN6Xt5L4dok314dSNs2NU0PaTphGyb27wuVUWrk0U9f7Fo2xhWD48CBl37BecvnL1WPJeBob84aOXanFucaD67UOBD9nTXCUQ0FPcPICj8hmmFWFXyvxTCFFj4O5LggXJw2FtcEtTcue4CiH8o+vFvDV9VEAwXHNyAAcf/BgTILgn08Eglcwr/j4zgfDhBFbKNCktTICcDoEU/S/NxOoG1Qsn5AG+O26gVc3G/j69ZJ0wNEL/A16gLfsAU5vWeraVQRC2DzsAY4a4OgBfrpXw7PjGr48r+F8cQ2zzfewV93BwWIKe7MKprTu1fVlbOXVrScfwuHZrXrMzcHxuS696us+j455Vcehdl8+8nnsxunDc/rm2UAHsIfhoitfe1ineILjG1Iog/Ltt14OhfuT9KAHeHMzN9aM10cLfAgLjBD8Q1h9THO0wGiB922BHATH/OyyZ/jUIHiunENt0IHgf/FvHnX8vLuLev8aYCixwThWnKMdweHNijg5OK8EvizLMwG6ulgL0aZLX9gq6pPTdkS0ycNGiABXN6EIuPF/GCd6pJM0i+qDa2NRj3Q8tBPjVQ1LA6LZ81v1Jb0XOHkQkRqiHhCqoB6huXijiyc3w24E0lNoJzNoJ7gREbBOMi5el5y3UyLzIjCeDwYVT3SBO6pjjmXmH9ZMd375ZFuE7nYrqXsOC7RtHUk+1QM9MLB/9NE9ZMelIJIwCt63NQ07MQQd1myYgjxvreHdLkI3nh6cf0wQvHRw0cGtNPz7HnzfV3oWbg5JM78p7caWC5+6PuT7GLTmDXDcSzy+4WU45IbUzL0hjA8BuKZvoZwFciiNgpuKXf6VQPAURO2zq8qgWDkUnQQtmA7z3AfHS8LGwGkIOG1/LU0vB1D7bF8CgXMLhJL4SxcRpeFiafbZsiSPJXVowwyB7kPH4SFx2/oZms7QflkC8mJjbjiObK2zMucRxMYsguDqsXd+LhAcD8ackKxHF4J3IWlpO9sOJ+8gelJLRdFw/GJjBZt2Aq/JE3wPviYI/kg8wefsOOEE+xSCT945BLc2d28+tvzWZL2p+QDMdQ2bGr/jwz3XzQSuyQMcD8Bcwe9ercgD/O16Anc1Hl2JGuB6bo/6rvNrmwTAqwbmk4Y0wM8PGnh+2sBnx2t4engHB9UlNHdvYNqu4WBvDnOcK9y6+OG84GNzZGm7HzI/c5zbmtypuTY1P/flrXSuz61HwjzZ/qkHRaMn+MuXL8kTHB+Q2DhL+0+pncdwP0wLpPZOD/ZwT8y2s+OS3G8frREEl7Mmzs7PyROcxyUa6aWX/zDrayzVaIHRAj8eC5RA8Niep9RC992P5Jx7HmodMjSfuXQ7EPwvBYLr9JGarNwmQic1fb3ReRXz9GNlVFTqRBef3m1GfFA60iEciqNDvUGODCc3/Io3TXxNQvJkJyxZF+cEwVFPliB4d4rXORI9tlHGhSVceDPGwFzgt6bg8sde3gi/8bVT9A8S12s+ykm8wQlcO+juy8ggnDdXlLZ6lzt5FdVG5wNC+ZDQrie68zIXAN5QGPFFchsT8VhXL3Rz0BTLuQRPLTryLt6viaVk1I2q08U6kitsT28LreeI1V29OU/4LlN3ixd92BJCcD3oStuQb4+xfKaHAN85hi//bMeyUDGVWmqACCGEXbyJ6k10Ibf9IKqbckmeSgfH9xFuVwBO/T7o27n8lsChWBzDN9l+TBkSn5apZBOdCtMHwPGahZD698cEwd1Y3KC342ZLBgXzr57esUkuNfGF8FXrpWQCt3GmwpdO0LuC09z4wsPwbtvWnA3CtHdNR/M49P6cbfvq3Noll24unZQdSu1X2nZy41juem5cTC2qh0BwO1al7sPvrXbr+fk5yaIsFgjBp/7QXy2QW0/6dpyrs752T33eTKZuvYBrPeADJB0EvxII3qAcSgjBW3h8hHIoE/j9d+gJ7tY3si7C9WiDa02UGKwbWK8Fgm9QCgO/n8GqruB6BfD6egPfvFnCNxeiAb6sYNnqIZhW/sQdgwmYHgFw9ACfowZ4DU+Pa/j8dANPDldwOr+BWXMF65tLqJoa9vb2YD6bMWwyq5OSOsq12V3mc99s4uu43LxdMs8Onb9j5cjlo882Yd+y86MejMkQ/IrmyhGCl7S0Tz9M/zsxw8o3fBc0LP6teVO+KHVc4uDWGQ+3vR6C47ziIbjfCw6L/35lGu8eLTBaYLTAu7BADoKHzGfoemzovie3D3rI/aKNa2g+c3YQJsByKH8hcig6fXRANuVCNiXJPbZ68AhjNTnf4lTWzRthdYS429Pm/SYGA/pTc7YmOPHutj7HMcDmk9fDPGWCVW9wKa8eMKmbLDqAkyA4ehAhMMccsHaLHnepoIUhjRwKShuZRpQT8RVb71VOv8rfbYvgXmtAPMrRU13S9Rrm7J9ExxJNWO9c46BPB9dFssV4lxMwdxrn4sk+mZBGO70qW83kMFPNo/FsF5kXBf4dqRuRZXHVrpI2sUpS5RfzEnFusRI2Ef+wX6/wp9Ub7x+M1GMgXErav+ONPdextgcAzFfcy9a2T33gY3qbLP26Mb5PCD60rLkJYNfNYA7qpNItvS8Hf3aJvw/u5+xQku++DXxq40wjnYBw/B03zVjH6FGziyc4xoWyJbmDMXPliZUF41UdcC+vxTWh46x+lk6UsfYci0PjS8WfiqcvHzZOLYP9TLWxXB8cujDI9dH75Kl0MZYrU2ir7TFVx/t+6B9C51y6Q205NH7bdkvsXFJXsTAl/S02PpVCQTu+2Hhi9ysER0gRg+A6JpW0//vUn+3LOMsjXK6tJ3ghBEc5lD8iTfCHl0NRCK5H8FAe0QMcAfgGf2pYkxY0vuWIXuAzuLpr4eXlmjzAv3q9hu+vW7haz8gDvK7kjUUVbdHljXMyaQmA78/WcH6wgS9OG3h2vIbHh3dwPF/C/uQOYH0Ly5sbAuZ7C4TgKGUj6yc9YHLXhpq4L9d+d5mPY+0s196H5qM0PvswJtd/bZy23+n86D3BRwj+wM3wnUeXbF+pac1slDo7l86e2mzXJZB7XyPcaKnzmtxvj36lnejW5pxNEubbj8ucgJX98X+7k4kDP237xqOYPFL+8FhalNOaiif4I4HgLNPkH/K98wocExgtMFpgtMA7tsBQCJ7bP6X2UyVr8FiY0n1Tbv2eM2NpOqXli0BwD7IZ2XV1ntkzWKIP2CGfEM+M2oL0dKH0gEfrT6Kh8YCeYLZ2nieSiGaDOLQH9HbuxEnTqGdsZaXjO7y1mNdDLtkOHrrgq6QAtYPgei6Q2o49LVG+hSuMPdKtRrrzsNZsq444QXC/gGCZE+/l7etD9cARhPOBm5xHD7VR75zvFXkVOfSTNc3Ze9xqneMBoOR5Tprl7DXE0J0hvIJ4usdpmutig2VZvDe4tBPnHd55tMI2MdfU+d6/WCuAw9VYd0W01ZES3urJtqeHl5oA1oHS9QJpgrmOV+J82QfBOwr4ZMfsUCC9cztgenEq3TPiaZdLLXd9yMCWg7+ptIZuRt1IUugp/ilCcGur1OY7Batoo4BvyjwABFc5FIRd6CmIQD0HA8J6Djf6OukrBKdRX97WoRHZyF/l+2c/ME1B8BBw2oVFX5tP3Wfvj/2u5errb7m+lrue68upfIX3pdIZIXh28O68ifFQ9dXXn2J1Ho4LqfEyN17H4gn7MpZR5VDOzs6cHIp96JYb33N9qrQ/aV/3EFw0wVEO5YNDcFz36jyN+t+4zkQADgy/EYKjHngDsGkqWG0quF1N4PVVDV+hBvjFGr69xEMwVQN8JgfD+8PW3bqaPMBbmE/YA/x0bw1Pj9bwxdkGnhws4XhxB3uTJcxgDc16CXc3t3Qq/d7ePnmCMwRnOZXuirx0hOkPl2sPu6wTSuakkjB9Oc/dH46Ppf1L5z/bT0cI/jBt7UPGUgLBO/BXN0tbE7IbAfkX3Ub4bbkMLMGNOOCYKSsEzSmHG1qLmbexwz2QW3ZLPjrP3tx7xPitph+cPdY5F4x9wEMez57gUzg6OILHZ4/g6OCQzirA/zkjfMjKHdMeLTBaYLTAA1hghOAyogcTTen+KRWuA8F//d+fdZ4ZI0N1/xTm4nc6E1m6rPxTZEzsvJr0WtUnz4k94/Zk3N+SlIN20Lk5ZKgDvG3R2m4Ou+jdZ06BthoT/bqJv8sOgP5yHuEi46KrEYLbUiLrMS3R46ulOHkTHEa5FwPv7WGV6hFPFSf6vXVjJFxo8eMfCKjHOUPrqVO3JBVIe3inyqigXAv+WCkXevjA4NxBc4qPgTsDfTkIVLzM2ductczZ69wfxoT3YdoO8BOUV+Au0F/+Dg+50scrMQiuh5vmx5uuN4JK9RjFG+9G8aAQPNUCpQFJa7L5CJ02TIeUtlYGXKxNdt1c9tk1NsD0QbK+PMRKREvlQphtN4n5tjBMpzsWX1++LLQN783dNyQ8taCEZngpBFc5lNJJxdo5BsHDesjVXwyC6yY/BtUsuC6F4Dw8brewPtidu0fLGctD38Sbaps5+9/3ekmfsGFy6eXKsYsN+tLP1XWYH1u3JWW5T/ypthL7vhTqDq2vIeNfCoTb8SQH6WJh7biHvysEV09wPBhzPp87OZSSMpbaq6+O7ZiBaaIDAcuhzFgT/ANAcGtfcZlwjhAIvzd1C+sN/+DvGwDYtPj9BK5uW/j+bQ0v3mzgt69X5AF+vZ7AspnSmTV8ILyuO/ybaLxqq2ExaQiAPzqo4bOTDTw7WsHj/Vs4nt/BYrKCWbWhwzLr9QpuEYKjJ7iD4HKAu7isJxxGS6q2EyY3T+Qi1Lan7SCcO0rn1ZJ235eXHAwvLUffPDpC8JwVP97ruXbe6tOwjgiIW2109+HUxZ1HlQTSdY4+pNI3qCO7CtyTmvSs1Zyvm8Sv8Ft2qT6ongkl3+ibLKFzkUPntA3TDRbDcP9fLg/9XfnvO3kUSbz5dAbHB0fw9OQxnOwdwbyawRQdv2RAyr01+/G2kDFnowVGC4wWYAt8aAjuZp4Cj89wnR2rw5K92C73Dd1vdiD4rwII3nVIVc9d2s5prZgJUOdg9mRRCO4mIMdlAwARPO11EcrEZ43Ad6axYEeI3IZ1IHPbpDhRKsT2afuFBt0qT9657v2UGi76nYcHwSj9MfbyUz7nrsOqEYLLYZ7i7Wh1z91CRKW8DQRvatY8Dy3D8asHu3gCibakapm7eySsHuCpXuCeqzHoVjkYamjOG1xgOIJwgd/sbS6yK1OUV2ENdDqclOD5BBoC5wzW0Wudrk8MHLd65mR8geXo0S7lsp7xGJ/3Lhe7u7cHeCOoDzK40nXLKdd0HakaolRLpr3qgyDTjDptwjlwx9qobESDNrTd+CRFWQD2eoTTA5c+sM4ZDQeF3OJ710mnBB71QWHf67Zz8GOD4DrpWUvk6q0Egofx4j3qCf4uIXgu76ny6sFfuNlPQeYcwO7MIe7MhMhcIJN7STuO9atSCJ6b/N/19aH9O5efVHw5aFkab64+cvGMELy/xlMg3H4fiyE23oT3WCAZeoLvCsFjfS/s430ltgt0XAc1RhP8qygEZ1iD79ypJvgffD4VORSAecXHmecfR8dzFUJwGgvRsQG9vRF+rwWCIwBHz/BqAssa4GbZwqurGr75fgPfXGzgxWUDb5co0zdjAG7WdHRIuvG+nFYNzKoajhYbON+v4ckRaoCv4fH+Eo5nN+QBPkUA3vKxnBuE4Le3gH/uoyb4fE7SWegKgWA85Zw6dKyJzQND4rDrixCCD4XaQ8OH+bwPBI+tk2L9cYTgQ1rHxxW283CGssYe0erx3Lg98PbejkPz5lmv8p6MRkfvMe1e1FD03PXHllRpw47jRQjCMTSNAMHghrE1wG5gnfSDnW93f8m7YrpP0nP7+Qrj83E5PzsHwSUlmw90HMM3D6dzONs7gS+On8Gj+Qnst3OYt1OC4Pq/j6vmx9yMFhgtMFpgmAU+JQiua/ScQ8owC3Do0v1eGHcfHK+qijXB/1w0wWV6dUtmjUwXum4esjMcPUXmH/x14iRRDOntIGSJ1UxqHXRIbM+C5B5zYTD3ENzDxtSmJMy/HJsUTYDz1AWN/kGIFNJLlMucrtsNi641epurLiylzZnTUrPXuoeBuIZAgVUiPQLBNe8KgunVVT5gqXtQqdrPS764p/AUFk+bZzvwGssDZd5Qqkc4txxaTHXkToyki4Bo57WtWufOG1y9xFVmRQG5eJJXeEjoTA4NVe9xfkCDB4SSjAvGiVBdZVvoc0qe6wzxVSaGveHJWwrzJa/36sGqflvLedEyeckW/8qhw+iRRqdf+UNGnT+7nv7aaXuuszrPjgCqd1aWvm36UJyi1ai3CZQAyYcYnGKDTikE7/QS6V/xrUA6p27TuD3UdG66z2aVNhE9Huol5R262S4N39lkGRkR97DOyKFgOe6jCR7zBMf6txO3TbekPWJ43OTjwZj4ewg1FGaFsHVXaJq6r2/ytOV4KAjuZorEE/ddFwG79OmSRUcq3ncNwYfawcLPPlvk2k+sfuw9mcXWVtK5cuxab27dVvAGjR2nwnEjTD8Fx2OLdP3OHoyJcih4MOZQCL5rv0jWp7zFVgbBcT5t4NERwC+eT8Brgu8AwdUpwy3fdJUpsx7KnzStA+CrFY6BIovSVrCGCVwtG3iJh1++2cBXrzbw/TXA5XoGy4YPbbfQimXqJrT2o1VMW8NiWsMReYBv4PkJQvA1PEIAjh7g1dJ5gGOZcfG32awdBNeDMfGhBq0Ixekj9uj/Pm1313VKOM/EHsz05at0fs2V7T7rihGC56z76V/n9qFezrzfRfBdTxqoJ/x7o1Cciss9zO+07TeyazcQnMcAgduyg/FOZD5dBtKcngfxCqxbqDFPvBBwOaDw+L8K94ay75dNuO7/KHU3pElZ3H2cpgJ//KwxLvqfyqRqedVODreTHTA388kMDqZ78GxxDr+3/wV8Nj2Ho3oBe80Mpi0+ouvb3X/6bWgswWiB0QI/DgvkIHhuH5azUuk+ZEi4WNjS+3fNb+l+3e4nHAT/s3/7mZ9lzeGTHNhLf8ThsoXg3jPGvmHlmV4XjLvNmk7xDmiLS3nGGt0DOKyOd3jjtrgGP3xXaKgl7d5noafz/JUFBlPr7n1OczE0lHs9q1viXGXbhQuvRYKIze6ji87NK3Jyn+qNhxDclst7FDDgazw1D7LK0Jx0PWUvRMsYBy15qRJ6U7PJ9NhT8c52IF3BtJdZUZjNrQo9xwMILtIujT0glKRYGNDz/ax3zhIuCuUZuLNHOoefKEBXL3eF30bCxWqfU/lVX1w9+Z1HKZdfHxxwO9L2aVpdpzuob7dtq+yN5dqZfc8QIT6We8IPAjpt1dRW55XEh96tSjolA14JFLYthrI6QvBOvyvdpOcgOPZb9STDBH6oEDw2Zpa01RzYzMHSFHQtXQQMncztpJ6fU8pDlOZ3a7ZNeNYPzefQhxOp+N8VBM+1A21/u9ZneU3FQ5bCxFIQHoPgfaBRH2Dh+IJyKB8NBCdIMynwBNcVC3uC3xeCh6oDXvqOz4MhHXCSQMHDhtkTfFPjAZ4Aqxrgeg3w6moDX6MG+JsaXl4CvF1OYdnO6RBM/4aheqLI+hadU6AhDXAG4DVpgD8/XsOjgyUczpawmK5IA3wCtQBznoDx0GP0BGc5FDkYkyC489roe0dzpyY8pN3aMX6E4HXnwfyu4/dOlTbeVGgB3Cdtg+jNtIHlbAPLaQ2rSU0AmuE0Q3ILwPntX4XcAsf1zWr5VCkRhtt2d+BdSghkSzrqCa5bhLoCqNHrm0C5Ey8hP3AF4egkRWt2HLw6DlIsv0Re4wjS5QfTY4Au5ZFPygcX1NjQg3AHgXS/AQCLyQyOpwfwxewx/OHeT+GLyWM4We/BvkDwiXiDF1bKGGy0wGiB0QIfpQVGCN6tlqH7qYxzEnuC/8f/8ZeMm3ByRV1qPfjCkCicBmlqcyt5rzPmsaZIosjE2PmeZkXjUbz1ypdOg6KpHSfuW5OkNQ/fEiN9/qmwi7Z7JshW4w8n5Q4E34Lc/X1Hg4u/d7IMHlgqYY+URSPbuuQzRQsmQz/dLXL4pqyseNmhUN9wc1/t5qTOThERMguUJwjuAbiNmxc1bGhaLCE1Rm8n8TDXRxAKcb2OJcY9Id1Q8sOqMX4Mrad/+wUTeXSLBIs2dsq/e0PQSLG4g0Rxw8gQWQ8JJS9w8SBH4E6vEePiT73MReMcoTm9Diw/7A3vpV7QMPwwwXvKq266QnEC8vJKI8PySt6g4Cv0gx6wKAWBC82GvS5Q/obKhhBzNoNmsYBmPoWGpGRwI91tmJyeVhzX2S4vb4eb0u1BRRasumYPH9ZIM1DPEf/6RtBvgj6pTdxtAZIQv1tuB2bMojnWQ+/jsUUjzSfqCY5tF/OOntb47yEgOLaJ/f19ikv/pSZv108T9uMHcMM9wcM6LoWouUk1Bztj10tge2rWyOVn6H39s1P66lCIknt44EaijLZcrvy5fJXWR2l7SeVb09k1v7ly7FpvpfeFD8t0TOP53w+2FnTH7rHphVAcy6gQ/PT09IN6grt8EtRBLDyFN7dz0gSPy6E8HARnWGSeeuMYh5iIHK4r7wFet7DaNFBvEIpP6BDMdQ1weYfQewXfvFnD16/X8P0NaoDPYVnPYVPNyAvc+x3IY3d6OC8e4JOGAPjjw5o8wJ8eruB875YA+EwkUKbsS+7fJGvxUM4IBKd1Er/t85D/SuPLhQvnl9wD+Fx8ueuhDXZdV8QeMtl1ho13lEN5yJb3PuPy+2vep7VQT1u4m23g7WIJV4sV3MxWsJzUAqDNOCy7W/IURw9qgswIq71+tvMR77ylQe+7Oulw3XowSG+hmfAn3yu7aHzD1oF242Dm2AC/KYIAHH/opKjJhM63muJZUDSKNLCpWjxelz7R41uBN0F6HA+dlKT33dZ9ISMJDNfQetA9NKwQgs/hdHoEX86ewB8vfgY/gcdwut6Dg3pOnuDkC/6ww9P7bCRjWqMFRguMFiALjBC82xBy+63Uvi50kpBwf9+27d9Vf/bv/jve9yhsk0/dCLGHpopH8GTpN0o8Gcpqnn19dXIEhni4sMZ/ylvd61rkPazHTOrGi0+u98+et5aY3S/cK1kqA+HRmQ+Ir4RK+m7SlasOvKVlRRzE7nj6xntoit1vf7/97NsbSePugeBUYVqmAAJKRHq3IvWOYFwn+wqq9em7PkvoWUUoBNeDPDtBbX7EE0HCE+CinZ91cubXeFV6hNobLaYYFhP8Ra902eXpco2L6Q/69Jsf8aAmG3l5FX+QJ6aHXtQs56Keggyv/UGe/gBPlFqRgz7Fwxw9x9kTXiE4h7GyK15HncshuJt/ZyE+AeC8aEMpIfyZ4mdTo1sYVHhCFvbHuoamxmVvBe1sDu3BHjQnh1Dv78FmPoUawaZ4r2vVKnTnhaZqu6da6NbQ4b4wrUJaVtiJfF/absPC+6nSbCOJxKEQvROd1wv0z7dsy3Yji8+v8bTRq7FS54BObg7+lCC4TqTYxh8agq9WK4rTQnALHlIPUWL20+9GCL7d+nLQNHc9155Ti4fS+3JQ2I1L7xGCl+aJp5LgIWLh37lFWe56qX0fOlyq/7nxXnVnHYzYBuNbqzMZ4zVulUNBT/CTkxMHwWnuHPivr30Peuikcigwg9cKwa+P4Lv1I7hqjqCp5tDK+SO8Krm/JzhDcD9XMdBh/W89BHMlh2Cu6xbqBshTfbkBuF428OpqDV+RB/gaXl42cLmawAb2YAMzyis/sGeD8nqdHRwQbM8nG+cB/uxowx7g+0s4nN7QIZhVtaYyMswSBwKp6o14gmNeyRMcDzVFCErN8x0AACAASURBVD6w7kqCl8DmkjA2rRwApyViBubnrofppfpEnw361iIxOK7z49XVFXz77bdwfX1NZ3zYeB56PiipwzFMzgLc73kPzRB7PWvher6CV/s38HrvFt4u7sgrvCEfoO29Hd0nEJzgsnpsa7/XvZWeMeXVu9VhW97kVYcdL1HC8yDLieD/0eucdx3AgBv3PXwBmnpD+5K2qelcq73ZAg7me3Aw26cxAu9dtzXctmu4a9awbFf0N3qG08PR6RzmkznsTeYwq6b4ri9Q7CLjiXnANr3crOjnbn0Ha9wHGQj+k/lT+Ffzn8FP4QmcIQTfjBA81wLH66MFRgt8Ohb4lCB4337rodYjQ/dToVNEcD9D8L/83/7dNgSnJ69mQS2+M0YdTKA5Ak2cCBFUyg9B8JpercQDdpx3iZ2UCX7jwY7ylJddYgSayyuZW69HqWeyOK6L9zpBd1zEy4aFm3f3CbrzBTcbBQb2Gpa9mTsLWtlSbEHwjvhE9x4HHm0eOh6uNpGOyvS2k+7WTiOE0upZH+Q7PM1EyhGk5jb9nOcOWo471Afjhr5C5zZ3IZt0NlC6KQtAZ2jxOhAvJs6ByoI4QREHzLmm9B7NIsuBKMjmJP1Ck5uBPsaRRaVIsDiPCPFuUFDMvth8j5NV8W5WxptawpEnOK5YUa6FF5D0X1owiiY56tTRD8JuhuD6Ny7/pvQ9Q/BJ3UCFesjrNbQkCsoQvN7U5MEO+3sAp8cAzx5BfXYEd3szWKNHOB0Q6h858RuK5oBUd0hp3wQgPUVeb7RdMPWcw3lumPbaaYIGpkhTNCOLafbRZy6+Xfr+mYHgqrdooDo9COrxPOZm081AbtD+oUBwPRizdFlgJxXcpCAEx+8QdKkneB8ET6VjN/vq6YbfxSaxTn+XCHMQkzd4ekiuz0XJfXqv/dQYYvcPgnKBQYZO8kPrrTR8qnyp+4cAZxvHfe0f5ieVj6F2zeVLN+shqOjYTR+cc8PZCR6G7T9Xf+GyYXvVkJ7eXR+UuZuXR7I2CgB330MszaNCcHxAhhAcxwg9XDEHF3Pjb9g+c+HddXrgPoG6ncKbuwV7gl8fwcv1I7hujqBGCI5zJU1iDwPBwyUW2hXl5hB20yGYmxZW64YOwNy0lXiAV3CFHuBv1/DtxRq+uljDq+sWrlZ4QCZ6fyPinoqWrhxgj+xKNMDR130PNcAXLIHy+cmGPMDPFjdwNPMa4LrA6oqq8ZIQ3xaigzEdBJ8RCENb5uov105Lr9/nYXVJGw3zkSuXXo/1y9y9sTLnQH0IwfnhSUOA8PLyEl6+fAkIw8lb1qxhcv2h1P5juIe0gN/DYlWhBjhCcATf3x5cwnf7N/Bm/xbuFjVMZiLpaIQ7dWzHeq7Rw1p+0Msaty2475ji4ZANOw/V+EYdthUcw8nJh5fe8+kU9mcLWEwZPpPXNjreVACzyZScGrD/41u7y82aprj92R7sTRfkhY0aTavVHaxWS1hv7mA+mcLZ4Sk8OjiFx/tnsDfbo739Xb2Gi9UNXKyu4GJ5Cdf1HayrGmazOZwcnNDBlufzEzia7sEc90G0RxF5yqqC1WYFF3eX8Or6DXx7+R1crW4A31+cT+dwMjsChOB/TBD8MZyt9+GQILjssXaabR+yrse4RguMFhgtcD8L7ArBc/u0oddz64n77q+GWim3P8vFJ/czBP9Pf/6/i/OPwkPe+OCTXCXD3s/Ue4GTRy8tvBBg8wKMfkjGoRYQrnBa5FbE85sPXWQIrh7opDHW4vn2eK/IoriSSF5MOszARTKCYDvDc/dKGJ1vbTZ8dEm3hOz5QuCdDgHyJnM+4eJRShsYuczAnb3d6Z+8c2U3nt3KYWDvMWwXgru4XQQG3jOdlpS9/Ix+5bbUkV1vuN3mWL1/vT7p76a/DcJTuuldv3n/6pnLbac8HK+9x72qZvSsLTil2yU7vngKwLsgnMC56HLrFa6eTqVy+k6uhK+7DQjdIODbfPojViqoSCPd50uOVRdXZ3zbAKH3hCC3uw/BdzOFCV6j3wV24yf9jpic76HUMQ3sU5samvWavL9xp4wbnAa/Q4/vvQXA2QlUzx/D5vwIbg9nsNqbwmYygRo1wsmLw0vWMMhHT3WG9M4zXNuEtDNnQ/Vudw8LOq3bvVLBbzNKWtSQxPrGe8XVQHiavXmooG0sxqh9VNsPqXyP7XYAbWfaBHxT3H7bg1pBAHc03vigbvpnhy51URMPLVGq7/pz/LKWc/ve/vCa666d7ASqQNl6guN3DyWH8ilAcG6mXRBeOpmWwFV+7iQH9wazsB1z+ybooYuJ3GTf357zd+cWP2H8peFT+cqVPxc/2988RDVFjN2bS8/Pkd2ZyEPV7mxLPde9KeVf+d4FgVsJK1mkudK4OTJZhX4sCB8bBrPjVgxuDNVBRx8s65pIwbh1NtgaR/Gtkwqmsxm9JYJyKAcHhzCbz/ktqowHbq6eY+2n7x4LwXG1SAdj3i3gnxCC3wQQHNHQQ0JwWXvqOow8LNHjGzXA1yg70gJ6gKP8yQYmcLdp4fqugVeXKH+ygm8va3h53cLlcgLrZga4SuaVKL/lKPp0bpU3rRpYTGo4XjTw6BDlT9ADfAXn+3dwOLmBvWoJ02rDa9+EUweu0d6nHEqqGafm59zIlXvonUsvdz18EPAuAXi4ThkheK72P+Lr4glO0pCTFpazBi72buHrg7fw8uAKXh/cwnq/hb39fdhHz+rpHoFn3l3w3gLbGkLru80SrtY3sKo2MJlPYDFbwNH0ECZ1BbfLJdws7+B6eQfLZg2o841DGo69x3sH8NnxIzhbHMJeNYVms4HLu2toqwYODw4oHtyX4JkAFzdXNL6cHp7A0eII9iZ7gG+IXLx9DTd3V7BplnC42IMvzp/DZ0dP4Mn+IwLmBME3a7hc38Kr2wv45vIlfH/3Bi43NzCbL+D5+Wfwxcln8MXBMzibHcIU90M4ceIZTZMpzKZTuFnd0n2/ffMV/H/f/xN8d/uG5FWm0zkcz47hJwsPwc/X++IJPkLwj7j1j1kbLTBaYIAFRggeN1bpvj1l6g4E//Wv/g93dCNewMkH/xF4E6jdWSgHr8lW9HoTzl1yIAZO8gTHSa3M4S7aWJlXwQieOzkNFXNA73GE2XzoBnnrKrwWYE7g3GzKoFHgzvfxBo9hPIUT0EWeEvKD3uuYR9JcVi9y2nGqtzJ7pnM6CrTEU50AP8N9KzymiLmjvyYkjtGklXnxkMt611twy1tuLxvB9jJYPALg2XtZwnQ4mnk8oIDA7Iw5LY7f/nMQvMuTxcYcksIQ6DeB9KAWCqDf6xbQlsE9XuioufMGv7t193dzuh7Zq6V6MANVopSMAIXcLW3L42/20taDVdAzmzyrGgTU/meCv+M1NFnTQoVOFA5so0e3PBioK6hqBN4Cx1XyBB036Ht+BZC6BtUAtzf0wNgg/KYHRfLqNL32WEEznUJzuAfto2PYnO3B7fEMlvsTWM0q2NBBmawJzywOZVvwUFE+WJT1y423t3iPkzY6hsXXEiU8fkc/co//ZGkVlYthqKhyAuqR5v3KtgCMPLDwj4YEnssopEfxapxbYEMi7LYq26ZMC9b+Z+7xm1Xp79LWYqCo2xt8i+s0z05vkLbpnh+mQXjfJn3IhjoM66GBjIRGzoC8bEQTHDc4+O++nuAYD8b7sUFwrbvYZGm/y02mqesOiRoPX56zeDTZGkv1ic72pa2wHE08YCkc9JGm4okmm/wyl+6u+U09XEjZrygfRm3JPa92cmYyX2TkTsI68HVrHopLfetaReclt3hx4+I2lN+ercKxwkpG+VWCnzG7z3m9vfzDXcNb5HI4alorS8yq+6rR65pN11PiPKBQ3j1wlrHW+060MJlOCIIj/D47P4eDwyPxBJ/yQ8Iez9VcPQ9tHxofj+LoMsGe4AzBj+G79bnIoSxYDsWt3e4vh8JLX12L4nNtPgATvcDxZa9NDbBpEHBXsGoq1gB/cwcvUAP8ooZXNxVc1zNY1ugiYqTPKI/uPUdZY9awP0UAjhrgDTw/reHJwRLOxQN8Xq1gJgCcWlVyiuJzI8KDMen8lIyk0bCRpT/0xwLBd4XqqdLFPLxjYWPzex8Ef59185D1/GOJy9ZnPWlgNWvgzQIh+AW8PLyGNwe3AEdTODs+hSdHj+Hzw6dwNj+GBaBsyIxAMdY/ekm/ub2A3128gJv2DmZHe3B2dArPD5/BtK7g+4tX8O3F9/DN2+/g7QpBeUMSkPPpDD4/fQJ/8sUv4Kcnz+C02ofl7R387vvfwQZqePLkCZwcHsOimsPtzS18/f1L3OLAZ4+fw+khe3lfXV/BP33zX+Hi5jVMpjU8PjmH3//sFwS1T6ZHMK/mfK5LW8OmbeDVzQX84/f/DP/0+iv47duvYbqYw+998XP4xZOfwy9Pfgbns2OoV2t2ipvgmnQGe/M9eLu8gt9894/w/7z8L/B/vfi/4evrl7BE4I8QfH4MX6In+EI8wVf7cFDPWBN8PBjzx9KdxnKOFvhBW+BjgeCp/XTK+Ll93X3XKbn7C6+zJ/ivfvVnvJQWQIIQHH8nCE4gHGGybvx0o2SYYoU63nyQIXtHsIazwmpdL+vkr+iJPXP5FS4Ow5C5ajfkWe7vMxIXCuZ15U4bKYXZG7qfwTl7mjv5aTlYUL3X6R7xWOe0sAxcnZp/9m6XQwnJC1hkXhykF4jPNzEE1oOydTcsB3uwNrqA8647sQfvxltaPc2dx7m75gVBnBxJ0AoVwfiDQXS7GugwGxFJ3mKjHTkyt8fRTZbbKPkdk0JptymXTaMCALmVt9KGw4SIKITbdjMvuZHatmTD7Ond0xLBqgpZZYOtvJs/vf1Yu55hNh9GKfCaPLQRUHvQrQCcvkOALT8MvxGC40GW8r1Cc6LZAsEFrBOCblo+CBOvUZ7Y+qi9h4+NsFXh54ZeeeQHOqqcj3AbPTqaxQya4wWsT+awOpvB6nACywXAZir3iDOqQnCG2egNrhtmL+VCB4Tia4gCwhmC+wNHEXaTBznJ1vgffGWc4bl64mPhFI7rUbr6CqaRrHGQ0Mfp9czZFgrwXdwRsNg5OcATSW0y0pkD9rPFjTA96R/aXqKjeheAS5dPUSj3cK/P2TG2qXYP94qn9dBD3nuSGydOM8YoBG9gvcYXS1vacAzR6HUwSV7Lfgg5lP+fvfdgkuw6zzTfa9JVZpbJMu0bDUcrkhIljaSdiNmZ/TUjKRSh2JH023Z2IzY0sfKGECU6gCCABtC+u3ylvTdz43PnnHvzZmVWowk2yASjWNWZ1x5/nvOe9wvTgv4u26GEqrtFneuqENbK1KJOfVUo7tq90PLCNZ6/PAhuffXKReSSbcFXYVkrDipWeqyFCwuXPNCyQZV0XLY7RfqCcv0rX2NpXvtCUkjFMHdN4c/3485NW5TgWRYi8BBAWudbtfjLO6bCpk1jr8xBTAtS7YOcFw8JrcJKO2Os/w52wDnRAgsbyHM4ECA4wUDY5uh9td+idoWU3+3OJnb29vl3WmvwwuxlC30r5XV53FNa5CgXxEoIPqjj02OyQ+ngeaZ2KBA7lFcJwU1MQRYoNJTMc4JYU1aA53mELKcgmDEGWYTz8RQvSAF+OMCTkwzPLyKcjRNMUEfOHuCF9Xw3vGJTtmiKWpShU8+w286x186w35lguzESBTgFwUSGKFKRSTA0m2fhM1Z8CgSHeIKn0leU681VFm1XaiBKB73M9V8WWl/1vJd5Nhk/FMcdq9437B+r7FCWtdMvk/7rc15dCsxD8BzH9SEeKgQ/2Rgg7TZwsL2Hu1s38e7mG9iv7yCdJkimssdU5gRTvOgf4RfP7uMoO0PSaaC32cObW7eR5jEePXuEz54/wCeHn+PZ8ATDiOwUI7YSeaN3A3/45nfwtd4d9KIOzs9O8dPPPkB/OsT+tQP0tnaw1dhEPsrw9PkLDmK5u3OAZnMD2XSG56fP8YsHP0d/dIatzQ3c2D7A23tvYrtO54h1Yz4j25MU7eYGhpMRHhw+wsfPPsX7Tz/ENAXevv0O3t1/C1/behMdNHFyeozRZEReJ2g2W9hub+Ni0sf7T36OHz/+Gf7t0Y/w2fljDGgBL03RqXUZgn/TQXDvCS6znBXVBq8ua9dXWqfAOgXWKfBKU2ANwauTc9k4Z8XvBYL/j/9BEFw6DFJ5OCBiCtSCWCTsWqyTEd9WD8GDiM5Mz73CyCaqMpCfIaLtsjENrBWNcxDAjFXkYRdm8zM+XykZneNflKxZMh4aOI2wE56rKjVUHVEQIIXngh11UqCDUwfRFehbQTSbF4b1Cu5N0STKcwHJPFA1qxcObpixwp1AOB3AinU+kBYagsmlg/tTxBQ1iQAr27U4DOpVzEZwrYw46Ktwt+CgbTPocBFDpz2q4jabF57HFxLfvNMXFMbLqnyZeBdMWZRalCc8hcm+5aa3GNBkF8scd6wf9vBfLIcWMC3+20DCf2vaULoytBYgTb85IGUesYpC4LYH3k4FrupvBuemDC/dx2WLAnb2CFdlQiiKNyEclT4C3lR6JciN7Gdw5j6mINPtjLxckUbI6zHyTorpdg1ZN8a4OcUknbJXIEWQL2zJ93srAtd19RDX4KLO2kQzn5dsXOBR2YhZBuEhBOeqyZCcAnWRWo3gOqnJI1ai8+RZQbsAedpxosfwORLgy4HvmJTpYUBPym0L2mPPZvYvBoh8OXHLHbawE+5VqLCscJOT0oKPtDHFYL3SHtni0jw+CCe5VUq7cOGnDIDLk+NloLJKKTb/mZ90ezuUCb+CQPCKirqgXoedi3mCLwqMuQogqFL6vQwEt8ddCjavaIdy2fWkrZRWyK/DVKelu45fnSy1dKuNnZa9n7+Kb+uLynQrr8XFyUXpt+iplg0yLu0WgkIdXqfqmssWPfw5i+phkCIBKF0lHX03GIx7pDmQ/wsXvS3bg/ga/jVLZcRKS6GtMcswr5CWDUy2+BuOo0QwIAvXgaI6tCuxJso5qcn1eUeZjlVkd14gMqiwPZH3pDGM/LhrmJ0YjVN0pxXtWiILL7bSo9Y6SZDWG+hu7+Lg5l10tveQ1FuI43ShDRXXpRW8+8vlaxk49xBc+gzyBD8a1lgJ/oiV4ATBO+IJ7uKCXMUTvAxdAsjJmyPJo3eGjGxPyFM3I19nCYCZ5QmGeYyTQY6np2M8Phnj0eEYR/0Z+nkdo2kNeUQ+4Gp/ovFs5I4StJ607eQB3qll6G3kuL6VodcaY7M2xEYyhCnACZQXdu2Vq40f1iPL5iF4Vd6s0s6v1rpVH/Uqr7/sWleB0a/inRYtfFf163a/tRL8i6T8r/Zcy1eqZqQEH6UCwR+0TvF84wKn7SGamy3c3rmBr/fu4bf3voFraQ95P0M+llhabDG10cTx6AzvP/kIz4ZHmDSAXncHX9t9E/U8wYPHn+H+0/v4+fOP8XhwCHLTJgFNEqV4c/cW/vd3v49v7t7DXryJo6Mj/MuH/4bno2Ns7e/gYPcAd3q30UnbmFyMEc0SNDfaGE4zPD59gc8PH+KTpx8jTYGv3b6Huzs3sN/cRTbM8OmzBzi6OEYW5dhqd/HW/l206y2c9y/w2YsH+OFnP8JwOsbdm3dxb+8NvL35BuLRDB8/+Bgng3OkGw3sbPVwb/8N5MjwAUPwn+K9Rz/Cp+ePcUGBfFNSgnfZDkUCY/awPRYIztaTgd3irza313dfp8A6BdYp8PIpsIbg1Wm36vxz0XH6uUHw/5NjZrjJR3hPmtTIN/pp+bedJ15jdGHLNBqoLfqPGWUIwRmaGTyXQJvzUwo/kRSFK0E1gWaslVWYXNjfKdIs9/x0LG/nFJzHE0kC7mY1Ik+lwKhsu6JzUYLnDM5V5c1ziCAoqG19DSE4e52r57l6aDDMZl/0aeZU8w6ukXKc0oAnmHo/1QCZapv82+xdZceyV8WLat3AXQA9NEPcwFsnr6LAN2sYtTbhIEt+Ji3wuQo0hAFGSzlemr9zSTJY72BCyb5FPw/mYq7sGWD2Cu5AzR2AZgLbJKMW0G0+3KL2ZuW2AnCv3p4xJGeLEv6RLA7hNwMPk2EFKnL7XAJSiRzQnl2wcVGXwKI6ejxVehNWMAAut1XAW3K4d7lISvAYyEms1oqBrRryzQiT9gyTxpQHn1Pa+uipnOj89dml8ksNcCWEj/XPzcfbcpKzUCHArTXHwXHvx25gV2A2eZaqatzgtyrMvarcQ3A+nhXpcg+up6Y4s2j1VmtVjU5bO0PlOXNtIf8OYpjC3D533ql8D/FHDwGhvUPY9ixqRH2tqoZvXGj1q5K4s9CWFoG67EQxBaa2rpf0oBUe4HPqUOVcXACknaZ70FZ3geCyQFFl4VF1Y4Mg1IYQBA/tUOhaV+20f/kQvJjHcxCnFLDwMhBr6VEEt77mSHEq91xatwpdp5WZqmOLz3tJ5uutll2j6ntryIrdurO/WnRJ99iLDljwtBUe3ZJMxetY+gVNl2/7S7d0YxZ3jWLoZ0WQ2mUVa7aUAbu/r7/Vb+Xjevi384rnog2YtZw29qm4Nn9kfmH2vS5yu77e28BJTgX+YtyYSPwUXip1EDwA2q6vljeS9kcBOC/O65jHrE8Mfk/NDk5HQjKwEOA+lR16Zmsnv2XXn8F0XvxnGy9ta9Ia0noLm7vXcf3eu+juXkdcbyOKa24osQg6luvpskHv6hCcUs8CY9Y4MCZB8BdhYEwOdC0DEVqS7rWBt67FePd6jK/fSHDQBWq0e7BQgudHLJburADPxf5kkk/Z/5t+8mmM6TTBcBLjZDjF87MMD4/HeHIywfPzKS7GMbKowQrwKfepuriv4yiz2EvZA1wV4K0Me50J9rsTbDVGaEYD1DHmWDuxAnCxg9P/yoHUg3GZV4LPWAlOyk7LF7eocNl2p8sarxW/WwatV7yM1oNL+upAnV11zcug9FWeQeqjtk4uiPv8FdYQ/Kqp+tU4/nII3sdZe4TWVhv3erfw7b138Af7v4Vr6S5GpwOMh2QZkqPWqKO72cXp+Bw/efABHvdfCATf7OGb+2+jjTqePn+Mhy8e4pOjz/B0eITz2RijPEeWTXF7+wD/+a3v4eu9N7CXdPHs8Dn+9v1/xucXT1DfauHa3nV88+bXcb19gOaU/MFTzJIYz/sneP/xJ+zP/ejkIbrtFn7/ne/ys3ZmGzg8OcYP7/8Ej04fI4szXNvexffufAvXu3ugiJaPDh/jB5/8EOfZADev3cLt3Vu427mN0cUQP/rox3hxcYxGdwM39m7w/ZM4wodPP2Ql+L8++g/cP3/EEBxJim6NPMH3GYLfocCYCsHJDkXGMVcco3w1is/6KdcpsE6B36AUuOp8elnSrDqOXnSdZefbeauOx5c976t6jvJ1ChD8L/7iLwIILoe67sNUqHOdSmnyWupvlg1cBYJ7+wp/xyA4Z5WEUt+EsWJhWyadRxO7cHJvHaE+nAJwsm4RX0MajZIaJ2PobgBcpovBf6z2isTfMo6R0Il6nkRkp4lhaA9OCwFFeCxYTiaT/JyqPOdNbTNTTnkAL4plnXzq3/JEMgGWe4oqy0F3VWqJYssCkspv8Uj36WPe6LNc/NtJ6UU2NKx01/tI6hlY13QNJs06q9BjvFK2AAXmlk+8N7rLHQscGirZOT2DgJvKFliBrSpssS+ZMbBmRbcpt1nRLT+m6Gb7ErYkUQjO1/MAXXzA5Z4EwVlJ7imwKwySrX7SX4acDiIp/KbI6/TDbvla5gV+zzAJ1N9mgyL1Iiy3lhuGdGTLPf3ktIhSj4BOglk3Rr4FTDammCQ5K0zMG9zwT4hjbJAYXLVQ760WhbnqoZGWDIPpbkKn9YYXtORHS5AP3MV1RxJDvleQzeCflOlybZ5okzrZAXsrjbzpm21YZjFNyM3vXFTmfDzZy0S054I80M2yRb9nn3NrOzxw1yUxvX9g8eJXB/WZNT/0uYxnlVpN33hoohcheLAyFOySEU6loMoteAWXWjB/9xNqayGKByr/chNvtrohCE6e4E4JfjUIbk/1KiG4XZNBGqkmc2mvwsXVyzpM3+kWjyrCVsk/15EHilPrwspwp9zpz91HAW9Z9esHA0GPyseWMzIEle6sOZZexZqKvL0M4dwbuV6zUDD56+Kz+DQojAL0NJMU+90WxZQuv5f18LIwMDcosoIZXKR4/4K83j9DUDcuf0MDutZ3BUv54XjFxgz6PC4V3VhCrdAC2M4LQNqfel9l6SupL5VFdVso13QO31cXnw2ySj7kJchsC9seTHsFOh2rEDxUg/vKbuhc2i33uTyfPKftLguU4IVHdRJyhe7Fxbni4hVLGtxYxPqcOG0gbXawuX8L19/6Nrr7t4F6F0gaSyG41dNF9a/cFqx6HKWHhFEnT/BXB8F9/Sy1v1PxAM8mZH8yxZhgOH+mPuB5gpOLKQfAfHw8weOzHEcDYDBJMJ4lmEZkgSK7q2zMZTuT6E0STNkDfLM+RW9jgmvdMXqtEbqNIVrJCDVMQKE0DZhbdJhwT6c9seSitUfiCT5kO5R5CH5ZW/xFvls2d1h0bQcXtVFcVdFdvt6y+y/7PuzHwr5mEdSuWgQOn6nqfuy3nGU4Pz/Hs2fP+LfMRWRX7vq/1zcFPASfaWDMUAnex2l7go3NNt7cvY3fYgj+HVxLdzA46WM8HIP2etbqNWx2u+wJ/qP7P8PT/gvM2jXs7+zhWwfvYrvewfDiHKf9UxwOj3EyucD5dIzTQR/Hp6fYarTx3Vvv4o2t69hJ2nh69BT/6+f/iI+OP8OkMcN+7xp+5+538ObOXfRq26jFdQzzCT4/eoL37v8YH734FEfjQ+xv7+B/+/rv4d7OLdQmKR6/eIZ/+vjf8PnJQ0zjDDd6+/hP976LN7ZvooE6nh8/x3v3f4SzSR/XDm7g2vZ1XO9cw/nZBd778Id4cXGIjc0Obu/fwndufQuNJMXHzz7BCwXLnQAAIABJREFUj5/8DP/84If45OwhLmKC4IlA8JpC8JlC8LzGnuBrCP76lv/1k61TYJ0Cq6dAGYKvOv5YNA542fHBMqi9aDz+qp/DzZCXjHOWvWcBgv/lX/6lsBydFIcTS4NhoZpaHqI80FpAaBbkdVl84g6zyywZxznrBn0Up0oqkILgTVTtxzCbVeSqIHewJVBVu/fzDyG2LQmSRM6lSUGeZTrwVAgeADvjC6xOdfBd4LnYn9AEVrA7K8YDGCHowCxNmNkVtiw7qxZCqYGihK5rW5Zti6xNeOh+Zrvitj/nEig0hODsj+5sVOw5dMKsClW+p6lVWUGuoJyfOQgAqgo1gcsygRZFmQYW1XNJ8U4wWyxG9Ld5dZuFCQNuAd1O2U2AjNXbIQTX8xmChwEtdVjk1NwSOJWLj9stoH8bZebC75cEbPeC27TuZo425Zdj2VJIIbhXgpvpjnh2Z5gyBDcfcFsU4nrFlxGYa36zXFYIkIaWKFRqkghoRph1Iky3I+QdYFzPkaUzTGOyVtFrOeGhXVPLtqoKDb27CZxbCgkqsF0rrB/MSXQhhpWGAqu15Ciucs2WFGRnr2TH+kBfktz6bO7ZdfrO55mXOcFt8zJP/YIYV00F6gTBVV0ugFwAuAT8NCW4wV/zOhc1OqnEZZeJggf1Onfe5YH3ufms8zmFhtlqUvl9LE+KMNFBcFnVqtSx+ObRyqXfneHPKHn9+uZDck7jNnxVILjYbOlGl0tUh5dD8LAMWn7Mg9lF3c48YNNeMOxiFiiPCsC9VCPm+tIgTkNl11neUlDos4My4WpR+EYF8qs9ju+3/avo0ldYlsOFv8J7hv1+8HfoK62DC255Co9gcNq3H8WRhS/HPttlt5Lul+G2JByv2BhG2hgfIFJ2Olk7LT2vH3OEz+FjRkhDZbuwQmGA2Z0Z7NadUKbIZsis0RwC2C0dvh9RuTgibj8OnVe0RHGL6SVQL88l97E+3rUZ7j0NaLoBhLYreh8NtG3PJSmiCxdq6eZrjTx3uIBjeWK55NofGU3y0QzBW110D+7i2lvfRXv/LmaNTcyShl8MXaIkNuVxWB+qBrirfkbXkQgtKduhvColuFtosJqlLjVTtT+ZEAQnBTgBcYbgEYaTCOfDCM9PM3z2fIgnFARzEOEiI+dusj8xazHbhSVlSIK5T0EK8EacoVvPsbuRY39jgv3OEJuNIZoxWaBMRAFesMazZXZdtHC1QcYXNnalbKQ+giA4jT3YE7xWq7SqqWyrXvLDVSd55cuHEPxlAbiNsy579Mueb9mzV33/RSC4eYJfXFysIfhLlrcv+7TLIfgApxsTbGx18GbvFr6zTxD8u7ie9jA8Iwg+wmQ6YQi+1d3EWf8MP73/Pp71DzHbSLG3s4tvXn8HvcYmJsMRhqM+LrI+hrMJsjjGxWiEF8dHqEcJ3uhdx0F7G5tJEw+PHuOvP/wH/OLkM4zrMxz0DvD9O9/DW7172KvvCATPxvjs8DHe++THrAQ/HL/A3vYO/jNB8N4d1LIaHr14in/86D18fvwQ0yTDzZ19/MGb3xMIPqvh8PQIP/rsp7jIRwzB97b2sdPs4fTsFD/86D9wODhGZ7OLW3u38Fs3vo5mUsfnRw/w0ycf4B8/+zd8dPY5zqIhZnGETtrBrVTsUJwSfA3Bv+zivL7fOgXWKfBLTIHXDYIbQ1j2yquMx5eB6svusezcFb8XO5S/+qu/cjNC2yZpE8tgyuaAoL94eNTixw0fxg0Cg929hTNtUlvaol559eKM2k16/bHyfGHgKtu4zs/Ec0M/UfYTY4NzciVTxwgUCzTrzi6lMD3TewqFoPuQejxUMxI8twBTpj4PUQLfXe0aWHmeCIgjZST7bariQ8m4PqOpxgTm03PSVjJ5RQvw6aG50FRvTSJQQc9VSimTIZnJSbBQCzaqnqIK3QkukN+5Bf8UoE2zvBxRnrOtS0zml1kG5BOaWclPniHOMv4umU6RkC83gW6F2s6zmz+zzy34pFd0izpcVOOcdgavp6YkN6Bssz1aeLDArVasdXqvE9dwuu/Bp61FzC8NCUoV1TftFFCNswJfDYalgS9FvzeTAJeBXs9XQim1VlZ96dKdAmolxJNusghlWxRguh0j74otSlafcZBM8gYvcDX+h9mASOkWoFJexCoGUQ1RmedYCoiD4u+YT4BLFKsEe0nsE/+ec9Dc4DoXQY9eDMW4RTkL1Klb1/WNdMqvynJTbWub4xYGuIJKTply3Qf7pDorgX7NcsUsXnhbOgHvRCF8JHYidLy3cFGlO6vivfWKXM9btpgHuj23JOVCFOsWSFybGiwoeNhquemvU85dakPIxoSyPXWBMRfdt9j6hivC5glOn7VaLbZWKXfayzrLKoWcKcHpXBeomRYQrT0qJlgRzOhW//m3CXYWBNY5YYpXpUBRSa45ZPCZf5fg7twLe+sN7l8d9NN6UADD2ve4z0o5F0DwudzVZ7HbW+9n/3ZIWVZb5hTp3M8Fi5hW67jOUR+gu6X8Ipb0nXIfOVf+1DvZAq1rWxTGKuh1Nh6ubwlgOLfPPoij56QEfcmWQ+GvNjjSZxYBtjufF1b94q5/Tn1uyxONoi19PL2LwXbvoRxmi7yl2LZ5wG7p4FuqcnFQzbQL3SVjrgDEl9viABKHeS67yQLLOcsLW/DXHkTqq78H7wyby6v5HsCV08qy6MdIxXIl9UHKTISoVkfa2mT4vXvvu2jthRB80SBwvsUIx5DzC1LV7dbiQbC0zQSYj4Z13D9+NXYoHmbqrkIOgDnDZEKKarI/IeU32aBF/HucRzgdTPH4OMPjowyPjjMc9YFBnooCnAG44G7bqSSpKwg/mWVopjm6dfIAz3Ctk2O3OcJm/QKtlAB4VgLgljNBL2OLRYVGQ2s07VRjT/ChU4IbBA9zaNlkY678L1n0uGp/sej4LwLCq665yvVeBoK79rmULpfdr6wEX0PwZaXm9fleREQyR8vjWeAJfoLnrQFO2xmrocm3+zt77+APr32XA0BO+iOMhkP0x0OktRS7mzsYjof4+MEnrKAepzm2N7fx9etvYavewcXZGS4G5zgfnyNKE7Q3e7wz8uK8z4Ki7VYLnXoDzbiGz48f4P/98B9w/+IRkm6L7Ui+e+NbuNO9iU7URooaxxp6dnaEDx59hI+f38dnxw/EDuVr38O93bvoRl08Pz7GDz7+dzw8eYxZkuH69h5+5+63caOzj2iS48XpIX7+5CNMkOPW9TvodXfRSjZwen6G9x/8HGejc4bg13eucaDNZlrH07NneP/pL/APn/4APz/5FEezc9oLjXaygZvpLr4VeoLn4gm+VoK/PuV9/STrFFinwMunwKuG4OUnuer4LZz/X/WtLhvHuyHoijvZrvrcC67/1wA8BHcqqoo385skbcLhJ0E2wbrSQ+ll3BQ/mOuHU5qrXHNe/yhThsopUvlDBQPB9OCS/C0jJfv3/J1INS5gzPulG8iWKXgFfAwgOJ1LYIn+YwhOKnKG0fp4CmPkX/Ih5aMFOBUFpcBrUpzb7Zx/tUFjBxFkO6XDm+T3qWpxtlOhPbz0bw32Sapu8S7PEVHwT/o3+ZkTAM8yHvjQb4LdBL6jyQRRNubfmIwRZxP+zkNwCzipQS1Z/a0/ARx3XuX8yj6P+S/9TOBpWE4FBsgEnTYVCmgRD+kQE8z/7RXaHqTL1FTSyixPKN3NTZSd6mkiTMDb+X+zfo8V2g6TOEuMME/lvfz/+/ydEdjWfzp1egOYdmL2Bs83Y2Qb4EExDbL5aPN3D9PDQF6gTgxhd7niFEu5Ksqdct1zdEtLD8sUWStX90i72JZ4ZaGWZoZgYcnWrGWINt8OyaRR8zd4ePN6Mo2lhBaiQyUH5VqEFfTfrr5KvTVLFoLgjB8MgpPKnEF5ortLLPCnQW5V8XEQ0CDgJ/upR5iqbYxflAghrZRbg+b8trbTxEC6YjRJosAORtsPKSL2LMWSRB61WSa7UdK0dmVPcHmciNuk8XjMf78MBK8C4HRtm+TTqxKkp+ubbRQPCqw6aPmwHTdWYXzp8CXa0kL6lKIKX6qClaqgHS/Yl/jPQ3Bp1Tdsit1d9ZTQbV+AaQDD7bKlrkD+qW16eLw2E/bLyr1rLdz17IIhXNaFTQetvZSam0Iq4QqYbUHcBmFUZpyS2e0A0VbM4HmweGVq7PBdZdeItXwmlbWdRrrgGkB3yWefEoIEBYKb3YiVbGvpnf2XXod3N7nnC+C/KztBfmigS+k5FJwHgQQLYxPXXLuWvNAqae0rWO9IlspNeKruiqE9g1w0vI90ZxVl0/cg+iR0pDSyFoWC08RVBrdipo+h6VpqY13xsnqmF7CxSggYwtolF5WbWR8QpQ0kG11s7N1F743vorn7BqaNLVaCyw6s1f9bNPheNEZcDYLXcP+4+Uo8wV3/w3ZO8kPwezyZYZLNkM0iVn9npADPgPPhjD3AHxxOWAH+4mLGHuAUAJOsWnhh1o1NtD/QclmLcjQjUoBn6LUz7G1McLAxxhYrwPscBJN7K1duKpZWtRH1Y9BiftDn2STDQJXgzWaz4Ake5tyq4/RlkHiV0rDqNVaB1qvcr9jOFs8I77Hsua76/RqCXyV3viLHBh7wZQj+sHWCZw6Ckx0KQfB3BYLX95BfjDAcDnA+6vOYbX97F1me4/OnD3B4cYj+bMSBKN+9/ia6tQ2cnZ7ivH+O/vicgxPv9q6hljbR7w/YGrOexqgnCf98dvwQ/+ujf8Lj0SG6ezu4sXsD7+y8iV59G7MRiZwS1Gs1DLIRnpw8x6cvPscvnnyEKAW+fvdt3N27g/3mPkbDMT58/DEOzw8xi3PstDfx9v4b6KQt9M/PcXR+hCcXz5HUUty9dhfb7R0kqHHQzAeHjzDMRmhttNDr7ODG5jXUkxpOhif48Pkn+Lv7/4r3jz7Bs/wEk1mGdtTCrbRXgODNNQT/ilSE9WOuU2CdAqukwK8TBOepjM4nrj5uL6bWqmPOchqXzitCcJHQ2hRG/irgRbMG0G+Kg8N5L7pwELfoxQuT3AqFCJ23TPkTqssLA/OFisoKsWUJQKxSOOcTV1LMbXdT3/Eyhi8GDPWbiYspb2nv399PsoJccpCmaJ/A8N0AnlM9hxDcPMwtqKWohAjipqRqVRBO0HuW5fxDqu4oV8BNCu88U/gtoHs2GfHvhEA4HU8AfJwBY4Hf9FlC37MCnD5TCE7XZEuUMPCklr/QL5wFVqZM1zTgIJNFPCvpGOraZQJZtJwxWGppGUzeDTK7M+RYm4ay8ly1WQQyUgbftnCgIJYDyor1ieAaAa8uxKknE+7Ki8sclSBV77GovYge6F/TFJgSCO/GmO2kyDoRRmSLkuR8vDx/NUgpuB64h/AT4qqqYVC24CtqsCqAGyHAcSzGoEpxJccBFNeulCtEoFcPn6kIH6XA6Pze1kMKrZrTvTMTUg/xoOXzliwB6Ndn8WjMq8wl54tOzwIvRG3I6nJdBBOoTa8aIWffcloyUeWKqdrZtkWWV8jGheoi27iYZ7qq1x3MpfuzxQvBYrVxURjGyI/TW+1ezHtdYvky/BYIrkHXVmj4rqoEv8rk344VJfiEn4aV6gzBZSFPbC6KzhLhWozt1vFwOigTtghkIFwLS2gBVViXVJXuPK7jWudsOXzr4dtmK4PcKwQPbNZQHigbhdS2w5U1r4Tm1swFTA0yidNBvGALVde85YPf8gx28eKuH8PMojLNAoWxb2/NXsQPE8y2J1CQlxoLU0t7LGrtaKAgN0/rsOwV3sfhfdeyW+tup1hNLTdfAt0F7psnsvTSfgzgWkW3YKF7f3TRzpbJnIKcz3UHOyW89lj+Eazv0uPLAgcXl8Q9ik+8uXUR1ycV0yJ4Db8wHqRjVSsullXhmUUVuI3JbNHQmmF/XuGuWl2sDJfuWKsjaXaxsU8Q/Hto7QkER9Kca++XNT2LxoGrDob9cVIS8hl5gtdx/0QheLaDi2mbHHfZg1tKibT4KwXG1EVbqot5PsU4o902BMC9AnwyjTDKY5z2p3hCATCPMzw6zXFMCvAswYQCZYbu3dyP6PhFx3pJlKMV59iuZ9htZTjoTrDbGmGz1lcPcALgme5aXGFgW7IusnSi9yDfaYPgFhhTgigHzc2Kyh07Y1l/sKwcLPt+2fWXfV++/jKYvmghd9lzLrrPKtdbK8GvmrqvyfEhBKe5QTzDuCae4A9bp3i20ccJ2aGwJ3igBE97GJ8NMBz0cT4aoFav42D3gOcVjw6f4PDiiG1PuhsdvHsgEPz8/AyDwQWG2ZDtU7a39pHEKc4v+sjyDLUajf0SHl89On2Kf7z/Ho7zC9y4cRMH2wfYbfQQjSO8ODri+EmkMm/UG8hnOZ6dPMdPP38f55MLbG/v4HrvGluitGsb6A/7GGcjtvysJQnatTbbuDx69hBnozPMahE2u1t4o3cHm80tzKhNnExwNu4jm+b8TK20gW6jjSSKMcoG+PjoM/ztJ/+Knxx+hEeTFxjlE7SjBm4lAsFDOxRTghdnxK9J/q8fY50C6xRYp8AVUuDXDYLLdGie65aTZNm4ftn3i5K4EoJTYEyZEy2C4F7F6PUkwWTHlF1LBsNVIHyZkqLqnPLLh9A5nNst0IBfofhd8VCn6NV0LFu6BIo2FecqsDPdVDAZdXOX5Wop0zGbEo4nbup9Xph4cABMAs66ZZt+69/ymwCIqpotGGc2xYxncQSuCXbnCrEJgpMKXH7Y6mQy5t8CwaeI6GeSYTbO+LxYAXpKqnEC6ATCWUFuvuL6tIGarCyJ45QyCxuFoqaqDnOrDMHDxRab1DtYGt4kgMx+m7fXk1v6GLpUVOkwKE+AKdipAnD5bTlkdiYGTC3HFudxiDzYZoDtTeYh+CxWEL4RAwTBuxFGzSkmdbJdmbItioG68t3m6tMKxd4xoKDOu7pcnncHN+Q3noPg3PisDEXmLl/eRqz3s+cpCw5dbXNMUGCHgUBfG0XZKJDdqyinzp6FALM9u2I+VzYVgrPaW5XgRmoNguvGdlDmMaRWexaF4bZ7xLzJp6wg9zBbvMgV0XEAUPJAV2ju1Jt6jgUgJRW7AfO4hiRtoFZvIE4o+FoBBS8sBb8sCB72BRSsOMtGTOpDWye2uAi8nuc20gRv4drDUn2RF5Nvw7pAKRluPbDyYJYXYd/ivKLZZsPsMkxxXSXlpdU6sR6inTJF/+YQTgfl0GxD+LmojRQv5+J/alUVEnc+QAOsqoWVs+twEFwgfvj+9EnE/sHUYgUWSa7fCpTEJiDn3/K59x32T+j2ZTjLD0v5MAZJcb+OnS1FWPMotPgoL0w456awB3SiaL2c5pNn19r3+nOkPnnVNf1tEQNczbDkl4ZsQR2xBigoZWqNJifIVngeCIZFxZXT8nWr97gVhmzWder1w1/lh5SFP6sDQV65dlNaQ9d+2rWDdq+Azcv+7wUleB1JS5Xg977HSvBZYxtIvzgE5zdYoioJ3z3s56Yzgs2x2KGctEQJnu2g/xIQXNJaW4spBUylYdAUYw6ECWeDQkrwwQQ4HYI9wB++GOPpKXmAAxcTWuQjD3DfS1t77O3MZkhjCYJJHuB7zQz7G2Psd0bYqpMCfIA6xlp/dUi/ZPhYBXgpnexzsswKIXiVJ/hVJyNXhdALO6IFXyy7/rLv5+rLAvsWVz9WtDFZ9h5Xud4agi9Lzdf0+xUheHNzA/d6N/Dtvbfxnw6+jZu1XUwvhhgNR+iT2ChNsLm5idF0godHT3DUP8FgOkS31cG7+/fYDmU0GGI8Jg/xEeIkQavZ4QC9J2dnmOQT1Bo1tlWhWFfPLg7xo0fvYzAb49aNW9hp76A+q6F/PsDDZ094xx/5jW+2u2jWGxxw88NHv8Bh/xioJ9jqbuPe3h3strdRi1LuNzkOVZ7zguDp+SkePHuAyWyCnV4P17ev4e7WbbTiFs4u+vxOo1mGXG3LSAHeaWywHUqaRHhw+hh/98kP8JMXv8CD8XOM8jHaaOBm0sO31Q5la9xAK1CCryH4a1oH1o+1ToF1CqycAr+OENzG7peNHZeNK5d9vyiBKyH4n//5n8uUyAbMATQoKsEVHBRUrP5WVXPC8IaL/l6lNJQnO9UgrXil8jHlaywadJafZykkLL+4DooL7zs/E5VPSgsPRcThMkSODQbb/hszc1CQoJDD1Mp6omwHZ8W1h9FgqE3KblF3ky2JKLpp5kZ/82xOgbV8xh7e9Jt8vFkNLvYnTiWuQJtBO0Gf8MfAOkMgCuIpNi0OQKoyN1yK8QAztCwp2WRUWIsKyFR0UdwFPl/cDGQaBhXqqceJUp6gd0L+yaSUV99vyQOJ2EdZI8B7ygM5DlsWWp74neKSlaWN8xWble3qwfMqAHSqwMC2hfzF6fNmjBnZonRjjLoxxk1gkkyRkczeWSsEdVb/vHz9qqJUGlQvWodbcZN7lSbgHvroRL+kBF+8aGVgwLKkBAKD+maLJGEOlpPacUCFd/NYUc52vEuTzhcLQ2JmyxI8X7DQ5SBGxY4UOtP7wasaXcupKLf1x6Uh2aeoSYN9HwZtZTV4qqpvn7/+GQieEwCXn6jWQq21ibS5iVqjzQHsvG3M5eQkbEdpMj4ajS61Q1kGHcrtMC8kZWOMR33MshHDX1qg87ENFPCaXY6r3wKLuXaptUnB6MhZdZiPcti7iSu822ni2ttAcl5IFvrcAhN6z+jyphTHSvkyttBI24s9DA5zK/zbFu68NYekw/x/5RKspd/ZrmgAYFcOg9bHtX3W/4vfsKjc51sl3wVZ2mkryO8zX4NlYKEWJA4yB9etsmsIXsceL4zr4YC0+boXEkR2PoSsWt5jioiCTOhL+dcm4Oc/9Pdz+lvtosMptfk6FRB2MVsK76BppFsUXN/tnr8q/wot2Pxaj7Xb5aYwfAq90Xxttneuhusy6A5aQNsxY+nq7ulvbmXVqo31NmSHEjMEv4PePVGCEwSfpS1nh7KsfVg02F0EwFcZHFNtZyX4qAjBSQk+vaIS3MeVkd017P9tP7kEwJxMwRYox/0cj48mrAB/fJLjeBhhkCeY0EJosDAhO3i4ReK84KVUUoCnObaauSjA22PsNEfoOgW4BcHUursEgFtRmRORuG52Xgn+ZQTGrGjg+KNl5WTReeX3fNXHraLcrrrnMoV5+bnD4y1mxvn5OZ49e4a1J/iyXH1Nvr/UDkWU4KftMeqbLdzZuYav997A7+x9A7cbe0jZBWyKUZ5hPMswRobDwQnuv3iI4+Ep8mSG7fYW3t67i93mFuJMrCxJuS0/M5wPBnh28gKTPEOrvYF6vca99ungDPePHyJDjv3ePpq1JrJRzl7djw+fs3J8s7OJ7kYb7UYTI7JFOX6C4+EJ+rMx6vUGDrb2sN3cxEbSQBolPFahnSTDyQhng3McXRyh0Wzg3s03WAV+Z+MmW63cf/yAvcb7+YhtTqjB22hsYH9rD3ubO+i1N3HYP8I/ffIefvbiIzwaeyX4zUQ8wUUJ3kTRDuU1yfP1Y6xTYJ0C6xR4yRT4ZUNwe6xVxs08U7qC8OSyV2YedAl4WvV5liXrkvmD2KH82Z/9mZvNmA9o8cLBJE4n0nLh4ii7/D6XQe/yg63ywpZoqxwbZlZhXhgk/CoQvCrDC/POuUwMiGtpkr5oTuKm7CVFibu33jDczi6QW6GKBf5i8CzWIgSgWXGoft70W0C3wGtWaDPUpn9P1aqEfLpJuS2/GZJrcEsOcsn/VlW3Kbj5XqRuDFTlFZsK7NVkckz/r7YGgYezB9cBgg4gYAGOu0wNPG0LhdarWo0FuUmFAQRX+7m0eEgcQHCzPWEATtYMZH+iXs32LqROzR0ENyW4AeqgnhQKQPiPFWerLq38RnVbJHDPUoswa0bIuymynQbGnRTDRoxJKt7kZg9gCypuF0EBZgfKVHeOQiC368NyqyiINFVoEYJLzpXMRYp78N0R1U2az52KlskKV0lh7hu1cobLv339L15TY8baQQpUgyCr1u6ZN3kAEvXC6okbwPHCJF71sa5gai6oW5GlVsiaOLWDQKoCnSRVGViZv3gAAIt1ToN/kq85BfBsdFDv7CFt95C0thCnLadqX6agCdthUgi9WgguCtRsPMKof4J8dIEoGwDTCSj+AC+aObjrF8MkOTQgbxDgUTNRAxdqLVGQHDhaiBWUAeZSYEcLXytFVOsqP4NAaW+8VFE2g91AAsEtBKvUBzYWcH1INQz1ELwUCNGarQpYbe9t9ieuFeJ7WYdigxAf2NNbhhjGLOvlw0azBMKdE7W7u/xhgUr99hGnuJ6v7b7/DGGxqbRD0B7mn+S/vKXUX9+m+jZOdbZBc2tvYCkfQnCtXb4pKzTZcq9C968XKTNiuWY4hirvQ6jO98X6b0214LRgyW4uScOUsC+tvyg/q+wg8FcLhyThorKVocKTB/XG9Q61BivB2wRm3qTAmF4JLp7gXnVc3fL7QXf5+6uML8vnFu1QWng06LISfHUIHqFGCzgcMFbSjDzAKVSKAfAslwCY5AE+mMxwMsjx7DTDA1aAT3HYj3CRiQe4lEyzprM4DlpmMENKADzJsUkWKOwBPmYLlG59wArwNJogMS9/W0K9fGXbJUkVBA+V4MPhkN8vtENZdQy+KE9f5vPXCYJfNndY9TnXEPxlSsFX/xzOd/rRwJgUu+e4McQDskNp9XHSHiHu1HDQ7eHu5jW8u3kXB40dNKYEloHJLMcgH+E86+NF/wQPT5/hbNIH0hibrQ5ubh5gu95BbUYmjWKXRtB7lE1wPrjA0dkxw2aK4VJLU27DBuMBng9POFZRt72JJEp5XHfe7+Po/JS9x1vNJpqNBlq1OnLkOB+e4WLSRz8bIk5ibDY76NQ30IqbqEdyXYLno8kIg8mQfzobbbx1403c2b6J6/V9jPtjfPDgYzw+fY6L6RDjacbtYLvZZkuWg6194QHZAAAgAElEQVRdTof+6AI/fvAzfHLyOZ5NTjCZZmjHLdxSCH4buwzBW3kaBMb86peV9RusU2CdAr/ZKbCG4F8s/1eC4H/6p38aTN/mJ2Sh+stPgf3USs6Y9wQPH30Z9F6mEg9hdBWYroTVHIG7NPkM/l2l4LjsePvOFJOWAj7FPOL1fMImMjZhDkOkiVesgEPzV1VuQFuxTc1IwDuEzARSOFikKrEpwB3bkYhKO2XPbfHsps+mZFNCntwGsvV4symRoJRTUXazVYnAdFJxOy9bDYoW+tkWbQlMxlpMDSkZ8n+s0QwAM0+1lTpoKjit8hzAFJriJ27lvyo5sgJCYz4O/2iJdbcvwgyvIgUSCsxHym8F4KbgpCtkrPyWoJesnWT4Ygpfe95ifvs6sSr4LjYAqgX3Sr3gMlz6yBalBsy6Dcz2NzHZaWOw2cSwkWBMga5Ifa8/YskQ+BqTWNhgrXoJi/pWVPtcJqy8arA4g2Ye93pLibIK12MqK+OSNr4eKroKJu8G77y2M1SRBlYlhcZGyhwDCs2GRXgxPM2OMfwnUFXABD8HW6MUE7xw3aBBkM99qnAVCIiSy0cDkqEjhltgNO9Va2HNXEIqVBlQiXmD/Be+CysVGTaJ4zP9RI0u0s1riDv7iFo7iNINZw/xq4DgYRmgvyejPgYnz5H1jxCPzjwIJ+hc2Kmk6axpLyY0YtERlklpdjRXgvP97giB09Y8+azU0lACuf7a5uArzxHWail7WsYtV6jttvJkdhjOukYyjsuu66esrlhdLZXkqp0YxSbDNcDa1Pp2VD/geykct/cK65tdzr2bPUIA+LlmlOtHWBq5AhX7Yqc1trS1jiJ4fnnEoO90FiJ++49bl3B9SSkBNFPL72Rtizt6URDBMFPd38UFAH9HA5kBwnYJb/Yni88t1F+3q6SU58FozR/vMkU/0getCD5pS6jWzoWBR7Vl8QtsWm/oWLGBkp1P1sqE7Zy0M779oZ4lqjWRtDbRPbiL/Te/g/b+XYA8wdkOxdTP5QJb/e9VVSOrKFUMgpMdyqdsh9LFi3wBBJ9NsdMB3roW4d3rCb5xI8FBN2K9OPUP05zgt/iAcwDMnPpZCYLJHuBZhOOLDI+OR3h8PMHT0xmOBqQATzGeJrLDx9ov67C0JZGoETk20hw7zRy91gT7HVKAD9FO+2gmQwbgbGHkdr9oObsiBJ9rNgJPcPrOIHhZwfOqgPiq8Hi10hLUyJK4ZNH5q96/DMBXPc/V1SXPs0hZHt6X/qYF6LUS/Kql4Vd/fDjWoR2a43TKEJwCYz5tXeCwNUDWAtrNFtua7NY30Y6aiGmCQcF2kTPEJvuQwXSMi3zIynBqQ2pJirZC6MR2CvICneykIyg9now4tkqcaDSb6ZShcn86Rh4DtbTBsWWoTZtkOcaTCUjok6QJKNYUNStT5MhmmQQrpzYqitCM62hENTRQQ0JRkqTTkJ2xU1Gjk8L7+tY+dls72Ey6GA5HuH/4EM/6x+hjhAlHUAKa9SY2N7aw3epiu9lBNhnj0cljHA6OcTYd8DEegt8FQfBtVYLTey/eVfqrz//1E6xTYJ0C6xRYNQW+LAhuz7NsPLfK+HqVd3utlOB/8id/ItNPp0wsTrqqIDi/JHeyXpValXhVKpNliX0ZubdJMV2jDM7Df4cDyasO2mW+LnTBtmGL6iviQHIUrE58eqWzNUTlFd2cOGZo4HyFZdIdgDvbHm+AURXdDJ9V0U3wm4F3HlqOCAA3OxJSdRPknhHoVgiesNUJqbknouxmWxPam8v7c/k3Bbukv/n67BWuiu5wq364LTqY4NKfDH0VABe2T5chnP7bw8VAKh4AAptQlyGcQK8AWTgIUAW1wuqnSKdQnAMrFXrPcGe7BbvUyST5fRsEF7BWtD6hsH155CE4fx2gN486ijB0lQZi4URN62mIGxznYEUwME2AWbuJaG8b+f42RgfbGLabGMTAmAfEOavXDIKLpzHBRa3PuiBD8JshOC+ImHe7WT+IjztjVbeQI5BclC4WyE8U/zQidvN7TiWrB9buWHC/ILO0PZIdDyUDmQBYuVUWVxMFgoaUOFx8Ke5gCQlXCI8dInIgnMNXzkGlUINZvFYBgpfq0RwEd/YrVs41WKarc/I8/v/D9truO4f1pJk22xeC4DMKCBcDjS7irRuI2/tAaxeoEQR3mtlLi+irVIJbBx8gCy4/k+E5BkdPkZ0/RzI6Rpz1EZEanNSOzl9ay1AAeyh+KP8UliAKqI5v5XPK5zOfUwmVLWKv7w/CGh3w3SDdjGr5u1k+WC65fiZ8mhAw2yUKELcEREv9YFXGuY0SruMttpEegktpkf8q7hMsElgihjg3mhXLbJinttjp+lQrl45le3jsry1XKPTF4VKDX0PVW3mYWF2Ai+9kfXtxgc36FJ9Y0m6V63axFJWOdnW1+Bx+BOAn6XJd1w2GKV/q5zQ1Cpf0b+QKjuaeLHqV2zq3y8VZdQU3DBdj3F1820JtBxttyGgxKCHWz4ZPQ+7yBMEbSAmC793C/r1voLN7ixfgoqQhELy0m7A634JycMkBVUKKRWNJaQclMCZDcFKCXxGCp1SxWP1N2/4VgBMEV/V3No3ZA/xsMMXz0wk+PxzhCQXBHES4mCSYoIYpBzsuv5R8QGOyWjxFK8mwVSf/b1GA9zaG6NQGaLACfMw+/rw8ockvfauWq9LuqHJ6LFMjkyf4KkrwZROny/KVS9OKoHrZdaq+X/XaVzmusKB9xWdfdp9VILjZoZANytoO5WVKxa/uHLeYwYExpwUI/qR1jhfNPoaNnKFzLU7RjOpIWd0iqm4C2DzviPQ3f6XtMS+yRyDnL2sP6H5mj2miKxEziS0lXZNQ9oSuyQHYKUg6LVBqz2i/GX7T/XO+OAFxCnxJvt3NuIbGLEWdf2pIZrGEe9dBv+k6GmmDFeOtpMlK9fNhH5+ePsGL0QkuojEmEV07Qi2toVlvYSNtYiOpYzbNcTG8wCAj4D9BEiXoJC3cTvfwzdpd3JmRErzFSvA1BP/Vle31ndcpsE6BV5sCrysEl2lR1bxotfd/zSF48SUWjfH85/MTZrvCZRD8KgNJg9+W5FV3dEptU1BVKMHdZDXMvBIklcy1ea8nEbQ6niYJyBcxSVPeAiYg3CZpquxmZqKKRFNxu9+qLCXwrWA7zlSlTf8mMK2e3MjGrOhOSaE9yRFxgMnAj5tV2wK2ZwS8SenNcFxUuxJwUhW8quIVQKkgWEGoGU+WrTJsvuuSJ/DeLgDtQGE9j5skbebQip+xBRPhcNJeldNVwHKpblXvb0TBB/yysmBTcQl6KT/8Ny166N8y3yXlN1j5zb/VnoK9uJ0VQDUIXa1ZWO0ot+xUghECOGayONGsA1ubwLU94O5NjHubuKinGCWkUNMruMUO2YxNcFG4swXbM5gtNhMWwFTKtpYtF2iVFlYUmBM4z2kHwoRV5AzmaaCeyO8Q1/AiioJ2PlYVK9LwayBX9YQuq87dLgUXLDGwymB7C7/tVMpgqXSG5KlQSn3JlxKpdVZ9j8u5VMhxxz6Dslwq/D6faOriUbnUPwMYRTWLwW97B8n6civogVX4jP41Y1BAOPKnndU7iDdvIGrvY1aA4Ms7tS8DgmeDcwyOH2N28QK18QmSXCA4+YPL/gufcuETc33VttvngKTT4pbCFixF5VRMRSNLRcjoLD6Ctr9YLlxBKHWm/p+cw+UyGGapexbbIWGt7qUlsKIRKeZp2PVZv1qGkSHiDIG41QfXj7q7VZdb/vqypAiaeclRraN8I8sx//yK9rRTKX3v4j3q8S4twyXDkgq7tOjhgLjmi0txtztjtTY6bG9U268JocuppesJkPdjDUm24r8lLTWd54B1CYIzuJC9DZxKuqDPfulUQdz99DtnExfe0wKiS9BeU4JbbbLmx2IYyEK49ffizR4ldSTNDXR2DrB36x7a23uI6xuIkwZo0eRVQnBXJud2HMg34YD9cghel2DGVrdnU/Q6M1aCv3M9wddvJNjvRCAITh69k0nmFeA5wfUI41wU4CcXUzw5GuHJyQSPFYCTB/iYgmASbOKFR+2IFRjJP6dIo4wV4L1Gjr3WhD3AtxtDtAmAOwV4pru59B0L4MnXm1XG4VXjZ/L0pcCY9N9XVQm+qMYug9GXnTe/eLu8XVgEt5edGSrAuV1RZS8pwdcQfFnqvZ7f6zCbIfjE2aGcgCD4s2Yf/dqE1whJbEVhJkWAo2NzFZ7xuNotZgY99txkixbUgGQaSVwjUnVr78BjqVnGu1rHCc1paFFOIbgJj+hG3JTIvIFAOLXc9ThBp95Cr7WN7Vob7aiFDTTQmNVYCy5PLX2NjRmTJEYtqfPi4Xg0wov+MT45e4Rn42NcxGOMY5kvkNgsjVOkUYoaA3mxViE1OY2a63GKbrzBEJw9wQmCT1poZWsI/nqW+PVTrVNgnQIvkwKvGwQvj7MX/XvZuy6D4OXzXxa4XyaqBiCe4EUluHR24X8vC8GXDTKrBnfLEq74XGUIVPi2wIjcdMAmSHboXPw+A2VFZEKdOXXqaZqi1WygTiA8SRi4iNBVgCEDQrYqUV9uA92m7Gb4LUEqCXhzoEmC4Ay36bOpQvAJZgzBM/HsJgjOwSoFgluQS4KTvNVtSkHaxMLEwT9V6DrOEKq/XDarZQgNbpwlw8ypkwwCiFopmFSFWrCAqpRQkcuQqpwqLiIF0HBOHVZ9Vf/ponIQwh8Dv6HnrOSxgG6xPHEAPNCe88BvBmQ0EGMnYLF2sQEo/aa0oWsULRGK8OkqZfuyY91wV1/bbW8PB8S1FLONDcT7e0ju3UV+bRcXnSZG9Ro/v6WYqbjF8kNzm4uyKcBV8U2LKLzI4hdW2B/ePrMdBupBT4sy+XgkSvI0wayRIm83kNdTZHHMaSe7KGSrJqlL5J40KLftm1KmLTCih+CqYmd4LvXOB030gRHZ47mwdV8WQPyODUXLQpQlV4PGzuuiA1uUYMt/8Vi5hlWTIqzT3LT80gnFlAP1BQ2Q2XUoCDcI5qBToL60z4rlxMpb4e4OtNIiHsGfCbnbVEBwH5Dz8pJaBcHpDPKYpPbxKp32HEzQnQTZ8AzD4yeYXTxHY3KClCA4B03KZGFFHMClxgXVn9qUUNEtKVFa/ii1ZX7XjinLF4DwMBs1D7nm+85lccK5Rti3o6ZELna2/l8+N02Jvko7V/UIxXaoCMHNf9g/V6n3Lyxa+bQKj7K2u6IND2493xra5NoUZ/LsshDhPIgKi6TFkl2G4BWLCl647PdmBQvXfCctDy699TUEHgvMtYl8qAi3Z5GvpexU8AfNELmGmfV49X1QZyOBzQbEbaeZNSruPpHghQqnEy3t1qebwY/f7sStn94ntKdxA1J3fykP8jnTGN4vFL4f113t8wzqBMMqqZ9JiqTeRHtzBzsH17GxuY201kQcU0A28qxdvY9cdRBcpQi357LvFkPwThAYU8sjQ3CxQ3nneoyv3Uiw1waPwaZZjskk52CYbH9C7SspwMfAaZ8U4BkekQf4Wc4WKBeTGBnFZSAMxcApLDXWHcxQi3M0kwm2GhNc28iw3xqj1yQF+Ah19QCPoxCAUw4EykupSZx/5XH4IjV4+Vg6zyA4/X2ZJ/iqeXPpuOaKiuovOp5aNj8pX/+LzFeq7rXq/dcQ/Ivm9Ot3/qUQvHGB89qY1d7Mnwtjh2DkVx7H6Ni00C9og01Iuj5NsBHV0E0baFG7TJaO+Rj98QX60xEGZM1CYhWG4NrnBXOaGYt9ZOydRjGrv/daO7i3cxv7jW20JjU0sxSNaYp0Km2R7ZyMWTyWotaoczuSTXOcXpziwekTvH/8CR6OnuMsHmEYi60LL6CSCInGwm4jniZEBFbHbyYt3EnWEPz1K93rJ1qnwDoFXlUKXGU+Hd7zZcdkq55XPm7V88Kx+FXOucqxq6SDXm8RBC9m36LB2rJB3Krfrz64vGzCpIODwkA6mKi7PwPltsIvDwDpvQ0EqoZKPVxpJZ065Hqaok0BQmo11OKYV9bFYoTIkkDBgvc2WZGMxogmE/Hq5uCUAsAjAtsMwTPx96YtbAT1XDBLCbxmQN18memY0Jubt8KpGlZmwQIX5TOhRPxWYdA8nSTprFkQYJmxaHLLuToh1EmrUyMboigp0wJGxElqly6J3YKCFsCAK7Yei9CQu4zBxULegrfNieJbIbgCNMprKQkEv9X3m/y0ZwLAy+koh3t7nKuo2674qoXDQ1Ww4ly+Ned7HGOW1hHtbCO9fROz6/sY7W1j0m4hiwVm0GKNBVB1MJy+oYJAqm62y9HdBlnO6m72nufdChNgLF7zEjBVdiEQGKDzBYKTmiVC1GwA26RK30W22cGgliJLBADYc3MZZhW42al4JbhZm3hIr7BaA7+a3yG7sauqnBejdFGKN4uqL6ELrMj3ynUBySC6LG9I2VVYzmVHvdCD3RThc7KVjFq3GOqam7jM2QrRyL4EwbWimKlECHfDemyFwNUp/WCudTTY5wL0CgSndbZZrcN2KFH7ALNWj+1QvmwIXm73pdJpYEyC4EeiBG9kxwEEp0WSeSW4A5IBljMk68CdtWEVW7joqyozj7BVKgDOYCeLXW6+HbKGryQ3DmepBUgcbLWxhtmNGLRfukKDUbbcKJ9qKi0vMtPSW3oMpxA1pbZbMJN2T2x0LLWtrQ9Lo//b8kmaTJvhW63RltOzcet03JKkAFmfnsIBvNLMgWPFq244wO+k+3rmILi/plPm82oK3cfszxKnZrNn54XxWC3S6DiFEpJTIdy2tLF0kh1k9v5OSU3Px9cpvU8A4UNYrfLuOTW17ehyKnBVglsJ8p9r8upzy7Urtjjq/Z0nuGkCXb8uf0h91gV0be/IOi5N62i1u+ju9NBqd5BSsMy4xuMpt7iwQrm+6iC46nhfluMFdigGwU2lLgugBsHfvh7j3esxehvgwOL5JEee0aIt7RCLMaYgmFmEo4upwO/jDM/OpjgZRhiSB/iMFoD9YogsjPiWg5YaKAjmRi3DVjPDbmuMg/YIvcYQnYQsUMZIzANc43IUmghuQ7WWVbRzUl2KPcVlCmWyQyElOB3TbDZ5kdOVQet3FijvV8jS4njmlwzBV52PLHruyv6q4uCXnS9ddt/wmiYSWCvBr1rCXp/jqyD4w9YpHrfO8Kx5gfOU/Ll9W1peXvUthu9Rw37adT96ICmz26hht77FwTZ7zS4rrPuDC3x+/ADPhsc4iUYYRFNkMcUp8F2vF2NorzabceDLdtTAna2b+O0738b1+i5wNEZ0liEZkmiLdoPSXICEKkC9XkNns4vN7S30dnuscn9+9gIfHt7Hvzz+ET7qP8RJPEA/mrj3drtrhYoHC6bkP17DdrxRgODbqgRncH6l5dXXp1ysn2SdAusUWKdAmAKvKwR3487SeHLVcXp5HLks11e97tw89/Jx8FcJgi8C4I5YCsB2wJNnA/qZ/G0ryv63BikjWKbnmqKbem7vlU1byUjdTVvAYrRrdTRpZTuK+HMBg2RHMnEQnGA3Sy4JBI7G7M2dGAR3im+BhxyMUmXYBuBCGG/PbpNbA24WiIoxnQMXHigIqDYAbvBW0rEAbFxMS0tjUeGZUtFN0grwIBDNVmaNqZIsCxQVuyBnVUV+UR4vrh4FMBUc5q7k9mz7qT+jENoeyMrvyHkIx1RZ+IIC4gjMmvkCK8A1uOcif1gGNPzf1d9jWQNQ9X0ZgnvFK71ExIqOqNNGsr8HHOwip5/OBvv+0fvRrgMrfwKMfQBWXtQhWx4F3KHljkHw2Yi85qXM884GhsQCwad5jpyCssYx0Gwi2t0Bbt9AtreDYWcD40ZdnoOVlhpYNHQvcXYoPocLdUNV3uZZLkpw2awpWxrM315AcwjB6Tndv6cKwhmem8Zflahmp2KKclOcs3Lde5/zIpXqJD0M96oZnsDq8aakEUym7Y4vrALfbQeHa77mc9rntZW2YKXJLUxZaXTLNOwTTEHbZhwY8waijnmCt14KgpNScDQaMRi5qhL8Ugg+UAjef4765BhJPkBMSnByrywo/OX9+cft8vHBTK3eOO68oGrSx9WO1vNaVdd2erbpqqcsVug/w0a20BEHgHSuzSo/oF6kDKbnGoQghkXQBkmaBDNa10IFD+9iGYR7H+RFClC4on01mOtBLhXhwGIjCFHqp+vWtxgEFwjtF3UCCq6A1imkHZi2d/LAL1aALFf3d5M8kRyW3/Ijlza7EIXedqwUKI3/kSCKadeXwms9hvoLVqslMfhvtyDg9fLFPQXF9xWVuaSzLAiqElzV13Z9A/uWl6YI9/1Qscx4CO4zTHo/HQvYqsfcaFFTzgIkBwMFgTZuGVJ35vs20No4X/TkO9rWnpC/a7OFzuYWmq0N1Gp1JEnqAqmuOrhd9Th7LQeFbEwY1EEx9Ao9wTcv9QQXCB7zzzvXYmw3p8jHGWYZ7cSjNWNqV2P0J8DxYIqnpzkePB/j6akA8EFG4S1TNhIQ9i9gh//TMQelbj3O0EozbDYn2GsTBB9ht9lHJx2iEY18EEwd24Y577sRXyeqxg2XQfAywA0hOCk4yQrwlwHBlwHqlxkflc+57B7L7u8WvVd4kFcJwavuu4bgK2TCa37IUggeKMGL5am81B72f7Ib1fVL1g/OgAZSbEYt3O4c4FvX3sGN9h7qSHF0doifPPoA908f4unsDGeYYEw7NXkq48eNNh/lXlSv14laeGvnLv7grd/FHjZx/NFTDB6fAKdDRKOMn4UCdTYbDWxtbWH/2jXsX9vH/sE+pukMj46f4CfPPsTfPXgPH5x/isO4z5YoGc0HgjGJ7HAxsC19dzMSCH43UIKvIfhrXujXj7dOgXUKXDkF1hBckuyq4//yPGBuuiPzAYHgf/zHfzwvYgvOWDaoWzaAXJTrZQiy8nUc2Aw6agucFyoyHUwyOwNVvjLQnjHAFrhtamsFeWTzMJ0iYX9tPYYsSbIp0ukMTQrcAfDfCQGwIAglB7Sk+7JthKi6ZUVcVN2i8pbnYOBl8mv16eYC7+ZGki1FBGag3+uHZItzSX3mEj2wAnCT7kCtpxOwUK09X1gMxFQRpAVUSSfangcFA6pFp1yxeRDoGcwjg/MLt1Cw6D2/yWePlOAk9rOt4qqgVs9vAuAEOs32RDW7tqwilbIAl7z/3RVf46UPd+XCKf4tMQSC80S7XmcQzv7guzuYtZr8Tmw7Mp6wxU6cqyc9q6elbohdD9nvqAWK7VDQsi0rArZ4o0ppBiUSKJR8x7OcAvdEyMkig+5/6zor0rP9HibdNsZpgiyRssvpzJBFU9WVSwtkGmhfChLpwL9c7y+LYRa40y+SOQBtQNr5j3uAbm2QlB+tawHwFngeKNa5vufike4W3bwi3fmd08KA8z6n9ojaAwloJnlloJx2lNCPDzI6JWU9tR2yX0NXn5SQu2CFqsbkx7Z3lmPsPtyJUEA4SmOC4Fs3kHT2EbES/JcDwZeBh7nvTQk+OMPg6BHboaQEwbMBYtqHwSpwC6LqAbjVR7fTxLNjyUlrEKraHnPe8I2VVqQFeiIDs9Izy+4L12aXAa5fTBT7H3lSq5+Fx3GQrgw1DdbquW4x0ibA+vYKT2UxTq+himOD1T4Z1ObCbDUUDouvc/B8gVd0uFMgVCubCXv5PA4i7Z5Fn1VVyQKM5TmLOxACdbgCag9/9bvElNvyb8sOdy/9rLB84Q9yPqW+4Q32nBeool7fgmGrDYnd0wnS7X6afz6PLa+D3sIVUL/gYFll9itc6gI1OMP3KgXvgr7P3kvqlm833b+c7VlF1xOkp1Qc7WVsodykBfQ5LQaqbRbZUnEbpX6urlslCE4gpNlCu9PlhbJavY4kNiuU+Qq5aLD7soPgqg6WrEimSDkw5mccGLMCgtOjafDyXjvCm9divLlPPxFD8CktElM/SHEW8hhDUoD3czw8GuHxSYYnJ6oAn9YwmZEFitrTuHbGl1B5mgztNMNOa4LexgT77aF4gCd91KMRkojAkgbBLO41KIx83ALQAgXMogFH1aJkGBhzmRL8pQcybthy6TTki15+7vxy37Ns/nEVEB7ebJXrLssTqYo+fdaBMV95cfhSL7gqBDdFdtiT+FmP71OpbUyiGLU4Ya/uWpSwlzgHqJwBLTSwnXbw1vYd/O6d7+DO5nVWcz8+fop//vg9/PTFL/Dp5DkOpwOMkwgZd7EcBtn2VPE8VHZEz9BEig42BIK/+XtonSf44O9/hGcffIbJ81PE4wytegM7W9u4efMm7t69i7feegvXb97Adm8LY0zw2fEj/OjpB/jbB+/h/fP7eBH3cR6PMYkp6KftyRSwL7Yq/qcV1bATiR3KtzUw5hqCf6lFeH2zdQqsU+BLSIFXBcHL45BXPc6+6vWuerwl9cvOA6rOi6Loy4Tg8wNcGdOFW2n9nM3rwnQFwNQyqqpktaRGYpK/TbmtQfwciFZvbufJLYCP4HVKv3OB4AyzWZVNv8XWhD4zUM4+3uThTeeRJ5rBc/b8lnMFCpqq3Cs0ZcATKkPdqF//0Alx4OkWphafWfDzlumsn+IqiAm2YNvwKNwOPq9gNnKj16uYgwg70Gl9YZJfnOBXtgULr/fFWw6fnqJwL//nhksuMjoFgzHfbwkQY6hoGivsZuW3BL5kCO72EjgkGixJBIhFAdJV/E2/eAoEiyMlCC5qZE2BJAFqKRk2I+52ENVp+UYtfMjKhHzmCYLroo3YiJBVii7uqLe9qJMdAfF/K2SxskgLB6TXZesY/jtCTsqS9gaw18OMAnXeuoa8t4VRq4EJeYRHEpBHw3PKsNuxa4PgPsWK2W31Sr6XZiIAxAZDQ8CpW/W5UyAwHdRPK7JhjvP1DJyrD7mbEFO7Y0FCGZoYvBZPdVNtMTAyCK6KeYLnxT0ZBJbIGz0rQXCBTQLAxZN9HojTVwbttdZAVUwAACAASURBVL1R5TpBcEtdSh564qjRRq27j2Sjh6i1jSg1CL68ZIZKQNqSXaUEt4WCy65WDRXUDoUg+PETTM9fIBmfIM4HVJIkfW1ZMLBTF0ioUzb7bVM4R37LPhuBTlcvoNxLp35Sh4qLXdZke1BciJdgD6LwmZ/IFOoGmhk0mqo4aLvcn+6BBbDLRSTIoSmO3YTQOLxAbbKfMBhs54E/E7DqW22vXPYqbCv1/t0MyDoFtbV1BmldFNKidzYrpEsQXLOlCOj5PVR67PJL7u/huD27qrVNDe4AvxseeaW37mQq9AzuAYr9RRmWh02FrCWaQtsrwa1/ceXbObQEIxf/wi7d7SMD5cV+XvPHgWhVmgeqdV+fpF0MrTTKdc0U4dbGuHsV2bi0m4WGrwjO3Y4zPYhPn85AdT/PMkwmY+Rkl0VtYRyjXq9zAHErAwTBG80mOg6CSzwVSfdiXoT1parteNkB8HzakC2JQfANPBp0VQke2KFoY0Dt7U4buLef4N5+jHu7Ebaa1MEJBJ+yB3iE4/4MT88m+PxwxB7gx4OYFeBZRApw89m1+izDKtH/kwJ8ilYywXaD4PcEu60hdloDdNIBahgiwUShVGhyE9bnoH+0nQ5fAILbhIl2+gyHw5XsUJb3HJcfsQwWf9Hrh+dX3evKC7YrPtCy91r1WdYQfMUE/4ocRs1pFgTGDO1QzgIluOvduD7bfh7ryaUVpQCSjaSGLgWqbHbRSVtoclDJBMk0Riuqoxu3cadzA9++/jXst3ssxvr88CH+/qN/wY9ffIhPJ89wiD5GCY3Zg3mfPgDdmeYBCUHwWQ1dbODN7TfwB2/+LpLDKd77f/4BD/79Q4yeHqE5i3Ftfx93b9/BO++8g7ffegtv3LuH/YM9tNot9PMh7h89wH88fR9/8+AH+Nn5p3gRX+BMITjNCVwsDlOBByCclOAEwUkJvobgX5ECv37MdQqsU+DKKfDrDsGd8DAYr142zn/ZOcCC8/46z/NXrwQPtMeS4Qa7S9nvJ2WyfV1UN3KQuWfy38FkgSEzA21TdcvfiXpx02+C16Evt/l0y+d6Ph2XkdJbQDeDcPPfJtW3KrpZu2OBORxkMgDvFeY8UWRVdwjlPKgW8wPdVGYzzmCLu6UFX0HnhQXBq5srypFzk985FZqChMLkdn7C6TIoDBgY5FORyxTPN9/TYgjRy+t4eIVFT7OslbDFE6+QL11JgS3bnSjsZuU3qSXUB1wJAqYRgVpSHshvzqOCd7q/djHly1P46gn9snf5ot+HW9/t+RxCMxBHECdNEKcp4pgUIqLmcDsgFNxynTNVLNU79p43b2ytyELW3GPbkJxtxBl+zzCh3+quzdsaCXDXUkxbLWB3G8mta5gd9DDubWK80cQoiTFxUen12oFvcjjsL949eBRn6eManGBJqMRanLoxuHKgdHRaWNcoe+kkd0hu94bdy1MlsVXSGmqwnbm4KsFVQSnUKQw1Z+doTAAH0y1IqFrNsHWTqcG9KlxsYQJY75TnpDjPGJwbnmO1fdpA0tpE3OwirncRpfVAW7ikDgdQ94tCcH7rgheseYJfYHDyDHn/ENHoDFE+DFpQV8Jd88W1z0BvObig+RwrDPbBBxVxs+2FBQD011YNkt/z4VS8VgoN1DoCLxO3QMUrf8vxwo8FUvufUtsV9AmsHNdzDYAXVNOuo9CtwnpdW+w0ZbF5T88zsSAdS8A2DDlpSmwRcfv3k100fmHBB5gsKpmLgDUoW9aWhOkTWrAUQL8HxKQ892DarufTuXDZuaIc+srY+yuStn7XtRzUGIbBNv1CQlU7JGljG8fLz2Xjmqq65WumHeX73RB02rNosdeF9RCkz1298KW1TfPe875P9W1XcZRRXIykek8q4dFoiP5FH5PxCLRjhewyOp0Ob4En0E2Kb7KLISV4t9tFa4PsUASClwH4ssHtyypHqlLc2aGMGvjsxCB4DxfTtgbGpIUP3a03m2J7I8Ib+wne2I1xdzfGdkv6z2k+I8c7HJ1P8eBwhEcnGZ6ez9QDPEY2owCYqSxgaV5IPZF+1TzA27Ucu80cey2C4ANs1wfYSC5Qj0dIqP2Octk8EuwlCRfopJSEgz3frixLV0uf8mSLPrfAmPT3ZYExuT4sgO7LIPDlvc2r/7ZK8R7eZdHzXvU9Vj1+kSK9PDlcQ/BXXxZ+lVek/CTf73Ga46QxxIPAE7wAwV2/ZE1moSHhCWMzrmOr3sHN7h7e2buDG+1ddJImB5Csz1LUZinSLEE7bmG3uQ0KlHk+PMcnh5/hXz//d/z89FM8wQlO4xErwQWCWz/j+0kHwU0JzhD895C8yPGD//vv8fkPf47xkyPstjfx3W9/G9/61rfw9W98A7dv3cLW1iaarSaSWorTkdybIPj/ZxA8EiX4OJH5GMVOoIcwJbgL1knvW4Lgd2e72FJPcJrjfdmCpF9lOVrfe50C6xT49U2BLwuCrzpOLKf0svOWfb/oesvOW/b9ohJROu/lIbgbkM2pkayDDkB2wapE+1YD4xwfzmwYaN5hakf5rKBM5eCRFHhSIbWpuAlkk0o7nwjYJqCtwScZhqtnsUE/UmyL4luvo/YorCZXixK+bxkLqSe0BKK0SYf34vUuLYHq20FVQld0RR1Y0F9O5VfSg9qgJ1A6FjNUcWc4OHIHqGJwgcqqumAIxBMFccV/lbTaQ18enBRg++UNUglhXbn1mofgNl4zKw1SfYvnd8re37RVUD1/dbGFnWrU85vgN/nQyRY8A1puU7F7PoPM9kGIJ+SzyoS68vtd9QQ3qQue1Ck4dcFEcouU8GrlQ2mjMNygr72BU4yal6pd11ftgg0NpVkIwBmCqz2P8wqOI+Sk/utsID7YZY/y6bVdjLc7GDYaGNdS5BSQR/X5iqX4zpepHcO0CpWR4SC4xPc0wn145XK+2d3Dz81upOi97Z5tQfk3UboUuyDop1mtFDLbSPw83HYBPc173J2v1+TAov5vAlJTslUhtbl6nVv95mdKUsS1pv60EMUCalb5L1Q2lyE4wa0qmFJ13UUwgieH4wFG50fIh2eIsj6Qj73CXydHfnuswWwFMfZ9OcAg+dPbZwosXT1hsJqYnFyAeuASboDT7aYxVbfVeytkCoU5jUL1tVs4KAJwB5i1pM81pW5Bjjz+w6XhsL1RFXhoXRI+l1Nvl3oRLbPhoKCqDEhaeNBviw3lQYjAZ99uzg1SFP5Z4+HWgksQ3MF2fQcPhP2ihUvboMiGEHppaxwGJ9WDw35Jnt1XalvIKLbzM7fA4T4v82VbOLD8rdY++3au0Ocb2gxjdHggUe4Hfe5W1ONgvOV7Sz3DdqBZLAy1OaHdHPbjYi6obVuWZxiPxxgOBjg/P8d4NOJ6Tyrwze6m2J6kKdK0xtB7o73BvrDtjTYfk6QKwUvg9GUUIC8zGPae4A18erKBx2aHMjMI7i2qqN3c2ohwdy9hAE4/W00at04xGk1x2p/i6ckEnz0f4wkFwRzFGOTkAU7jPWpTJFaIyy+F2TQirMe5KMCbGQ42MuxvjNFr9NFOB6hHAyQYy7jM7cYLc9n7MEkyUiZXj66WpVHYFsuuI/kvVIKHEJwU/+X/vgoQPATJV4Xdq0JtS5dVj19D8FVGHb9+xxgEn6Q5jhtDmBL8KQXGVCU426HYPM816x6Ci0ArQqfeZp/vt7Zv4dt7b+FGq4fmLMFG3MRmo4tm1ECcx4inEaJphLP+GR4cPcKHLz7Bj579DPcHj3CcDNBPMkxSguAGku0BbEFQ5sUN1NBBi5Xgf/jm7yF+nuMH//Pv8Pm/EwQ/xq3ePv7zH/0Rfud3fhvf+MY3cHDtALVaipjGh6C4Caf45PBT/DBQgh+WIbgbo8VFO5RZBLNDuUwJ/utXYtZvtE6BdQr8pqXAbyoEl+nkYiaxbEy7qJy8Egg+By9sMu1UKqaeVpCsXsMu6Bt33KoyZRW32JKwIpuBtQaYNDsSgtVkUTKZIM7Iw1hAuCi45Zzwx33OSlaxQzEPbrMrcODPgSmvWOf3CyG3qazNI7pgYlANjh3wUggu27uD5fXQq7M8cdbcsymwzH+C+1xSMGyz7KpAS+b/AsHLGrbLGxsbHOnvSghYnTYOor10a6YK+4Aw0lNYYDv6TVNsMv6w4JeGNMiug/yq+bfan5AanAC4+aoL9DHEHRrzlPKBn381cPjSr7riiVJEiuldrOxSJyVdyBNdYLjsdAiQs6lmq64nlMtb8wSLQrSQMFErlAn5gCvYcspV9aOfkR3LRhPobSG+cQ35fg/j7S5GGy2MkpQj0/sN37bYMw+jOVmC17UFCqeeKudLNecOL1GR0sGyh0vbeXsWbzsgxcHKTmFxSJ+3bFEwf9PQh1wCeDLctt0xgX0xJ0Ahy/0/WHnOUFwtRBikSBnhz+kfpNKMaWJS48B/q/73qiC4FLFimbV2c5pPGITPshHi6URgvlnSlCC4wU+Ds04vqfVYDtd2ykHa4G2dwtsCJ5rAWbyYvQLa/cO10AZ+vTd1SYPk1NNyirQsak9SWqiMIr+3xT2d9T1OYTzf3jjgXlBR690C9bZ/4wWVQetM2HfI+3sIXv53VR7KKXMzd3f1+XJWtKlxLa8lfphVrskNFdqatuXj591v/JUCCB6eVnXvIgAvPv3cd65vtvcPU93KemVnKQdWd5nazcgLWe5Vtfmlp9N/BvECJMO0LBaPZigznSLPM2QTsjmZMOgejcfIsgnbO9H303yKSaYQfDjEcNDnY+nZBXi30Wo2GXaTj/TGxgY2Nzex0+uh2+nyZylZdFWMY6oGtuXPrjr4rTqeRqY5B8YsQvA+KcGjmrSPTgmuEHw3wR2G4Ak6TYoJPcXJeYZHh0M8Pp7g6QlEAT5Lkc04/LZ7R91PpQkuu3nSKEc7nWCHgmBujBmA77AH+ICDYCbRxHmAW8Gw8ilFxQ8cLyujhfo4X/ncJ+Fky9plWuQ0OxS2ueHdZDH/2H9XzY9LHuGX8tUq4HtROxY+0DKovex7u9aq8P2y6609wX8pReXLvSgrwacYJ1NWgj/cOMHj1hmeNvswJbjspLT+rTirMwAezWLstbbxtd17eHfrDt5u38TWrIXx+QDtpInbuzfRa++gETe4GRmNRwzA/+PTn+Cnz36OD84+wZPsEBe1CcbpDHkaY0a75nRGxTu+eHqoY1Oyb0KKNkPwu/jDN3+fleD/+j//ju1QJs9OcHf/Gv7rf/kv+P73v4933n0Xu7u7iBPZcUeXOhqc4OMXn+KHT36Gv3n0Ht4/k8CY7AnO8zEfHFPmdfQMNn8WCL5tdijpXdzFLsgTvJmliNdK8C+3HK/vtk6BdQr80lLgNw2Cl8eVy8aXy75flDF63rwS3C82lwmTTpwMEIcAUjtHA9sWGNKU1wyq1WpEbEwsECUBbALgAsHZZ5th95h9uSV4pXzPcJw8jClQH3t3izeZXY8CyUXqyU2exvIs+tvmfebLbXNNhQ7sIqDTQoeC7f1KliX0velkyvPVIqoLlKNu5iqd+ByCWAjBgzQPc7KSuzpkrhBxtTppZ8nRXgG02tk6EapQ1cn5CyC4Xrz6NZZBZQ8SHPBUyxNSOcvQTeE3q79FKUH/ccBGArVsTSEQXOxPwNHIhTDoVv4gpxZxidXS6Ms7qjxpmoMH6vedRgLC6Uf0eGZ7YhlTwCwut5gJ2M4GVdJT+rGSnn4obclWJqIpvtHaArUVq5k0BlgRvgfs7yI72MV4axPDZhPjWo39wc0D38/zg3IRgtNCM1WGwj7tXyYPQ2BdBk5F9jwfqsjfWZ/bPZqeedkDcfBNshvIGEhRvlJesr1AIgCiwI/0Wg6EUHvC8xUfNJQAq3hFk5evBfcUv2P251W14iql9VVCcG4lgvx0HT7DtgkH9STLAN4PoIsBHuE5ZKlVV+quTRXNtcbSxcPiircM4aWbdBr81UloSCC1vXBbdPXfRQ5rT+rJpRqXOBzuOvxCexkUDis+C/oI6bb8czrFurtDaWtwBVgub+MpL6Aa+JZbFVXhLnCiZKQmVIDqHAxftFwYUN1S37hscFMGf4v+vWjN2LcoQdsSLFq4nrqiSyr04uErhO1eqZiVl1NXqWvuGNtJoN2UFZdg2Wvubu4DzRd3rI7XZKGM6lmOLM8ZeDP4Ho0YfNPv4XCE4WjIn1sgTALhpBCm9mlC54zHyHm3CbgtIcVwvdFgIN5sNNFub7AVys72Dra2t7HZ7TIop2MIhkt7FuTGEnX4snJRTtflELyFx30KjNlDn5TgDMFDO5QZtlrAnd0Et3dj3OrFaCQznPUzPD8Z4+HhGM9OpzhRD/Cc7E+ChXR7HqlX1A7nqEU5WmmGrfoEB+0Re4D3GiO00yHq0ZCDZHIQTGq35/bo6KitNO5ali6XfV8FwOm5KZ8p5gN9H0LwsA9Ydt8rlfMlB68Kmqsus+zcX/b3rhws2HG5SBFe9S5rCP4qS9Wv4loClMkOZZJMcdwYKAQ/Fwiejvk7E+dQjZe2IBhZqgo8nsXYbW3j6zv38Gb7Om6nu+jmDUwHE/SaW3jn5lu4trmPZtrkenwxHuCTZ5/hn3/xAw5M+fHgczybHmFAKnDauMILXSnSOEUtTlFPajyP4gXSaY5sOkEyjdCcNXBv+y7+6O3fR/wix7/8X3+Lz//jQw6MeffgBv6P//Zf8bvf/z7eevtt9HZ7/Pw21zrqH+Oj55/i35/+DH/z8D18cP5ZJQSX7k6EA7IaIP8im5cCBJ8JBG/lKc/35mfZv4o8Xt9znQLrFFinwBdLgd90CG7zzkWp+LLjzwIE/5P//t/d/CiE4Py3A8nensR5BauNCQeGNADNwFrANYPsLFPv7VwDUapqm2A2W5jo8c4SJQcIftD1FHKbLQoFp6RgHh62C+Tm/wVWA/LYgU2J4liHeG1SqBCc54QGNZzqW5M8NObWj64E1ISehUOXuclqIbCan7nyX0VIfVll8sOjouro8goYniVHrvp2duZl0HrxtQrq4+CuYZBLmwsXr2K+8YafyPdbbD7M8oQWQcJ34ck+Q3Cy7RD47dZyTP/uXsdD8NdF5f3FmtDgbLb4kYUBskKpRaIIJ+21LBwFb2yV35XCwNNUFw8IelNaCgSn4Jaazqz6lgHrXBoa1KvXMKNgmb1tRDcOkO3vYrSzjXGrhXES83ZMBuFqq1KqFlY555XQCzh4uQwtK+oF6G0e4mFSclWZR1CuvvJXxdpVmOQuqBrSlk0ZLPX7fQYQNOEluEQKykbDq/HsHeRSdsGwPnrbpjgWiE7/EdggEM4WK5T/v2II7mqrCz4qaUBwjnbuMCTj5JZAo75JVTLsrKntj4i6CX1HbSf0/UUtLnlTgKalZsypy8PKV+S1tnwUXCswmtDreeYcgGEXbDPcceIX9wr1PWhmeQGqsjEwW4757WMG3V035h9owZX8x4V7Kfz2anvbLHVJG2/gNlCFz9++mPCFf+k93WKnU8UX+1N3TiFfdbk5yDN/bc0Lu95cHhcV11W9YrjYUKzp5lde/DT816Iec1FKymuF5acqj8pnW0MbtA7WXin8NjX3aDjERb+Ps9NTtjbpX1xgMBhy20NgfDwecZth+SDwnBalArsUBrUayFMX6mjrO1miEAwne5ROu4Ner4dr165h/+AAu3t76HQ7DFdDEL5oULvqYHcV5TgrwWcJjkd1fHpSBcGJBnkLAILgt3cT3NiJsL8VYZZnePxigGcnGZ6fA2ejBKNMFOAuoJvvpaTeMsSaIo4ykAd4r5ljtzXGfquvHuBkgTJCykYq0wCAF/PWt1urjMEWjx7CdCpDcFt4De1QyhDc2oJV86Vcj5eNa6qg9DJQveya4ferKrLt/cLyf5X7hP3bZee5OcwKF19D8BUS6bU+5BII3rjAWW3CgpJpTOBYkK5B8BlDXh1dq1pkM9nAzdYuridb2JtuYC/dxG5zB3d2buEbN97BQXcftbjG4p9RPsanLx7gX3/xb/jJ05/jk/+fvTfrkiS30sQ+c/PdPfYl98yqykwOm02ym2STTbI56uk5etM5+gfSk/Sudz3No/6BjtR60NGL9AdGM3pqzfQyo5k+6p4ZdZFFslhLbrFm7B6+mencC1wzGNzMAfOIzIzMsqiKjAg3GAC7gAEXHz589/IZdsaHOI0uucx6vYlWvYVevYNeo4N+u4t6EGI8GWMwHuJ8dI7pZIz6NMTDtQf42eOfIDic4N/+n3+Jr/7jrzE6OMGDWwoEJya4AsHXUhAcMQ4ujvH5/hf4Dzu/xF+9/Dt8dk4g+ICZ4BMG/9VaQntqFQh+o/tyVbnKApUF3pQFFgXBXfXx8ZNdeailSf6Kxtcv9C3DlZ/rel45QRAoJvh/99/8twwdMa/X0MTOAM6soa20tJUmt5Yiob8nEwV4i0yJBrbpMwV0T1CfCAiuWN1J4ErW9dba37RUiKaZI/zC6NZrCDX1G8H7VJUVMMJa3Ymoh/G71lUVcFjhexo8T1jhlLXWbsweOM7YzoEhZO2cWbsUsVSN4GpWKy3KHCsjhTKnwh59s2g5n7j9uXkoADxbyxQCMlmTSXMn8jRUYnoojhQ3KdhlLWGAyyFd6Q/k9FG/kMCNSXBSS2k6CQRnyoHcEKkTj4bwS6K1+alfsTY4g+AKEOcAonka9LrDc4slwSM1+M3yJzqwKL1/OqJ7VrvYhJ5UK/PGVa2Gab0BLPUQbG8g3t7EZHsTo9VlDFtNTFgjnPIUsR6jr+nOMsP20J/bGuKzxKskYcZuMyCUCX7nAN4CgueCV7OZafsVs9WTsSwmrdkhA1J0FJ2OpNMxdJIVaLeJPakDyyWqTcVAZHLGJaihzjq8BA5P+VtpvwoI7nqXU1NdNxNcnjsZNTRIRyx4+qJgrnwiN2Gw8h3W3qIsFBVvkkD+0XjE0g30GhPQz1rEDPirkkxAt2CC1B/rfptFaA05hyzAnRDGjXLM/GUJmy5ls5ud6jZjU0PwTJFLycU7UyBcP10yeslJmKQOeZIwRgXN7JNaGIC2DQoVDT5mPxF7mz9dg5ZdTvK3tTE9A0jb4LuxHZVpKYUsZKyt6sf/zvEC0v6TbVd9H2VgnizQiQxSfOGj5zXtVVhtAtzRu06/Kwb3mLW8CfimjbYB/X5+ziD4OYHgFwMOeEnp5DQKvUczsRmsyibto8Wb6HmVdEbIQDgxxFeWl7G1tcVA+O27d7G1tYnVtTUGyUPa7LJY4Rn7FlH6c6w5j1mu3q5AgeCXGgRnTXBigvdTJrjuGTRfLXWAO2s1bCwFWOrEGI3GeLU/wMHpFGfjBi6ndUSxxLTQgLcZZJoZ4DHqtSlaxABvjXGrN8FG+xJrzXOWQGngEvVgogNmao/EYn+qgUse2GQ8+o/fyd2GPc2FlqkJbsuh0PgpGxYmCO5agBQBzkX3vWkAnPuAJyOb6mimXRSIn3dfGQCc6i4gOPkI+/v7/P7KO+5qC9e4W11/Gxa4GgguMxQTVyKgHdSxGnSxjg7Wow7ud7fxdPsTPN36BE83P8Zae4WD+E7oFE8wxe7pPn754tf43euv8Gz4Ci8He9g9O8QojtDvLmGls4y11jJW230stfqo10L2p06HZzg4P8TZxRnGlyPcXb6Dnz35CeLDCf7mn/8rfPEfP8PwUIHgf/Znf4Yf/ugHDIKvzYDgR/h87wuWQ/lrDYIf1AY4D8cJCK69Lk0ZEF2Yign+NnpnVUZlgcoCN8MCFQierrfm+TaL+D0JCP7f/1f/NfFXtL52RB4WAgosaQSUDAjoHo9QGxO7W0uYiB73ZAS6ngatFLa26HEr0JzkS0SfO9Hq1uiaLEUVazdCJKy/LB0t2ysTqrAGvC3pEgV0qwUpyzDIYlStgozFr9ptVwuMdDFRwK1aDBotcLh1oe8n6Xge9pZZrGlbC/gtUjO5Y4yxmDPXddp+NQK0tIyHYjUTk5kCp+jMNOhNh7NF7kQt31MwVSXNVt4EwZM2uRlj4LXVgtldmr/KkjEaBG/ECgwXIDwBgIzArUrFVLEzREpmrAFw+VzeNZGWSbn6WnJF251agjlxtRriZhNRr4N4fQ3BvduYbm1gvLKEUaeFUb3G0iry7s7INOjj4FmY3QxU6+qgZr/MN3OSgyXZIan5uiUDoR4zLTu7gE77nr0oVreoUy3EwKQFrskEJxDclBCQbpzkM2eMUYCUAsHTYHeqjgoY9gdRbBCc6kqfSeA0e9J2deBZOyiZBgLszPqlILhopJs5C7NbmZ4APAL4iO1Kj9ZoNHkTodlsJM9qg7RmPfIA8qyJbE1qYQ9rmNU0ZyY4otRZuFzpTrrcMgOCG+NVbo/mG4pmq5ypxQbBbfkJw6w2CM7Deom+YqY37W0DS5mWnJd/1kj5M4iFNqe3mCNFwXNoYNwEywv7r9gx8/7rds1spuoZxdxIyGuyua04WwsXgGgC4PI+0TtxdHSEw8ND7O/t4eTkBJea8T0Zj1kLnE5g0LF3kh/K+GGWrEqKxRaPHSZQSuMMMcNb7TYHySQg/MHDB3j8+DG2NjfV2FbP1wp3jSF5/WceQ2UWBF/CwXTDkENRAdyYFIIY3RawuRyg11Jq4sPRFEenE5yPgFFcZ0A9Ys1aaVi1KcW9gTaYg0hJoDSmWO1MsEEa4J1LrDYG6ATnLIGiQmmykJiSQNEBNJM32wC/dY/Svmi+/cu+p+x7680S9hWCICOHQhsZ1D70uQ2E540LeeO63Y7z6rgo2GyXUTYfX3Dct0/62MGnjmYakwlegeC+LXGT0vnLociCkzbR1PCiZyfNAqdNunoUoBOHWEEb2/UVfGvtEX788A/w7c3HuNe9hTaaODk/x2g6piOguJgOcDB4jYPREQ7GR3h2/BKfPf8cw+kEt7fv4PbaLdzpb2GtvcyMcFpnjSZjkIzJs6Nn2D3c5Tlko7OOnzz5CaKDMf7qn/8FfvcffoXLo1M8uC0gODHBP9Egr470PAAAIABJREFUOFVdEWgOL17jt3tfMgj+Vy9JDuUZy6EQCD4NtQxMMrop4FufNWK5EyWH0gUHxqw/wMNKDuUmde6qLpUFKgtckwWuGwQv6xe60ruuu8xQ5v68dXkZnzInrWKC/w//xX8Zk+SI0t7W4DeB4In+tpI2AWlyEwguOt5EsiPZkgnJl0xY61ukUhQIpGErTSFV+swJnTRdMBjoNP2qwEul26xxIVlFJkuMRAdVL1Q4XQKCaxiBykpYWUpegZNZWooJw8lafF8rCK7rmdshSoIKrk711q5rA9lLsNlFm/bdvEDwtPYpEKH6USLlQfrImhBFQVASHmUie6KDXpLWdwIszCprFu9m+AOCb83WVywoA9bShpfWS2dZlFjrg1PgTGavpRrD8hZz8FD9brKuuskAl7qJHnMiYWKBTglQl25DEBA+rdcRL/cR3NoCtjcVEL7cx7DdxKgRYkoa4wljUxYASaFWM6asLZ+FpXot/cBySVu0qLUHc0k3j9VWxDBjtublJYPhlIZABwaZNQucGJPpTp6WPZnDbDMnD3tSvU4QnPKa99x2NzYZcAmTVIMxIsFg10/umWHISneLwXZTIPiYQRtigXe7PW8QnOcJHR8g7d7ZcSFtbwG+sz9TFr49nmQRcpt5XDz65PdTOySDa6hIwGjjvTXvcTklrutFTslVQfCkf8hRsHQI0BNMKoFit9lsC6SbJtorSH74McGN+zO762o+4jyMeZ3LNyRlUkfG1Vr5113gobwjCfP78pLfh+PjYxweHODg4IAZpLTRJvJIcrpC1TXTI2QCz1TbBwTPqz2Zpd3uYHV1FQ8ePMB3vvN7/JP+JkY4j21X8Insza28/pgFwdt4NVjGoWaCT9FQQcxjtV1LdmnVgeUO0AgpcOgUo0mEy2GMUVRDFCgGuPiqytNIQWy60qxN0a1PsNwaY6M3xkZniPXmhWKAxwOEoPgHettYg9+6y6TbW3bDCBhWYKsy76k5JwgTfB4Ibm5umOOkOYabdp83x7o2cxZ7Q9K7yszv8/yBsvnk5TXPF5j3nLafYILg9C5XTPCr9pK3ff98EPysMVJyKGZgTJPGpf10+ohOcIZRjMYUWKl1cLu1ju9sPsYvPvkxvr3+CTbDVQSjGIcnxzgbXWBcm+ASI5zHA5xFFziJzvHieAefff1bDKdj3L19D3fWbuPO0jazwTthi1cECgR/jWeHX+PV4Ssc7h9grb2GHz/+Mab7I/w1geD/6TMMT87w4M49xQT/YcoEp91AAsFpbX9wboHgWg7lvKZA8IgWKPwlXh6NqDqmVgx0MiC4Dow5alea4G+7G1flVRaoLPBGLVCB4FnzuoDwMn5vwgT/H7//o5iY2nWSJhEQnAFxFcSSwWzSj6XfCegW6QStFx7HSrtVtLkzUiMWe0gWWhlwWyZ3Q/pA6YGZB3ANQM1YDIi2dAYeoOvmaXmh5MjKLkHDi/tuESz24cGjb/T9zWYucgaJaI24OcraCaiVgHnqkyTYpWaBU2BHxhhYQ1gB3QTQKoYySWjogJe0FE1OAKRO1Vt84rdS1ExcUiGMWKWn0LNsKtDpDCWLkrLBVWBRthaDAMqeDIBT0EvEGMeR0lfXmwwqsbavQn8yKEpqeXmrslJFBHBHLWKE9wA6Nnn3FqLNdQyFER4GSiNcCTapL2OnJcUAVEk2FnydzC4TtPVp3DyQV9VRMb7ldzsvYW6aR5xJY7emN/VSCQgdgNd66LxnNgEKs/yrguAE2AvQLCC4L2BQBIKLZItsANAmQNL0BXYzJz8J6Eb50L3EYBSmOvdWD5DNBHrM9qE65QE/Mpqpaz69Q0DzzOiX3mjnUUz2zhTm82zzbOC6f5Hr5j2L3G8+YHJ/jo0zGyOZIJd2e6g2sscOTuWQi5F2TmRvstbn4S99P3UbSxrNEGdmW4nNN/v582xojicCktFGGgHfr1+/ZtCbfp4cHzNoRoEv6T2hedM+SKBdKJ9OvFAaCvDbbDSxubXFTPBPPv4YH330EdbW1xCGdQQ83me/XP0mMbF9siHnZaS5hETBji4b+OrYAMGjPqYcGFOdmlEQOJ2aitEIafNYycqwvBq5wzRH6kDQ6V6IAsGZWBJEqAcR+o0J1joTrBP43RlguTFAr3aBVjBCGI/5nJXpoaQbDNnNFN8jg66Fgj2eyTwk842MD3ZgTJkrbBA8bzzx3Sz27UCLvi+++ZvzyyJlyT32RkCRHYrq5QOUVyB42Va9aemLQfC91gUYBNeBMZN+KYOCZnyRDAoTg2JFZGnFNazWe7jTUSD4zx/9CE9XHmE57iIaTnF4eozD8yMcDI5wODrB6+gEp/EFLuJLHA6O8fL1DiZxhLWVdaz317DeWsFys49uo82a3KPJCCeDY+ye7OD47AjD80vc6m7hxx//CNHeGH/9L/5vfPn//Qbj0wEe3hUQ/If4+MknPK7TMKyY4JEGwUUO5e/xKwqMGV7ggkFwIGJ3T+g4aj2hpku1+OtAmOBb+G7jIR7G61jRIDgRo64iIXbTekpVn8oClQW+uRZ41yC46duRb2P7J75+eVELLnL/da0nExD8f7v7SUyAIu0mE/DNQDcB4Bq0TJcC1qJEu+0EaSlJBA1uaQa3Ut1O11cpBKbzySLh2r+X5YAZhcxeDKlMk4WCfUxXg3JJYxkguCoyZbrOe7U8MYdv7ttZ5sm5I6jekO0V6uivuDyqXelv5ciwbIeWP6FlqTCYKb3ofauAl0oTXoHgus9pjfe0p3ghU2We6p2nTfvo/N6aSccBv9QmAtlUAmSSI6001k0QXB1NFOY3g+A6uGiybDeO+SuDKKd1dtshBwTX4wMzwhsNxMtLqG1vskb4dGsdo5U+Rq0GxvUQUaDZdsnwISBitqSbBoLzkKOBU7PD2JOb3Zl8AfciMN2crMxJwy73OkFwApzLAAg2CC5/yyJfQPB5oJ/YzUwjmwhid3pGAsIlOKjrxS0CwM37pDx7Qvaf1LNguQ3g5tYxRdoKH8G3/KJ0rvvLXrfTl73fftA8u+cZw5VudrPCHk/m9xKX/eZdz3MmXX3S7OdF7wP1d2Yqj0YMdBMATkxR+T45PsFgcAGSPklVXLLzog3i+dbLP13aifv9Pu7cuYNHjx7iyeMnuHX7Frq9XnLqxdz8cvWbvHGAZ6NcEFxFxjgeNvE1g+BLOJhs4DwHBOfxWwl4zT6iIbOXbEZzAOoIdWGAN6asAb7VvcRa+xLLpAFeG6AJCoKpNMBTn0eVltk6ye7WeJs5DwgvGpvNOcFkgosmOBWaxlTQwcP1SZm892wekOvbjvZc6f3gV0joO+fmFWGC4EVzsvgC86roA5pXIPgVGvlG3OoHgidrmVQFBRIYkwgsddTQDEN0wyaWww42G0u43VnD09WH+OGd38fdzjbql2AQfDAecUDK50c7eH6+ixejPRxOTzAIhjibDHA8OOVT2N12D71WF706fbfRDgkEDzCejnExOsfp4DVGw0sEI+B+/w5+/OAHDIL/m3/xr/H1p59jcn6JR3cf4M8kMKYGwfmkdg4I/lcv/l4HxiQ5lAmD4KQsZYT/VDhCcvIFaKOBtaCHh6GA4BtYGbWYCV6B4Deig1eVqCxQWeAaLHATQHDxo28KCG769S5/ct71BAT/P9buaMq1Rg8jzVJkrEwhYiZwKZClctfT78yErYFNG5qTezigB3cQM4Xe8U3kFLLHchOoK4Om29C6AlAzDrSxiODlhRwl0xprHx40eg1v3jVmkSwOkk0PDYYLeVivxqVPKPA7YM1qBYDT34pZRV+K+a3kchRDWcueiNKOMJPlJ9/14bWynJNQZs2+aSagJnr3yofUm1v6HgLBVXBMYoTXUCcgnE56CDgNYKLlT8aaCc7HNDNLddmw0rrIwlTRfSjP8sqplWGH5E6I/VFjRnjc7wPEHLm7jemmBsLbLYwJKNeE4IzeeAJylGOCu7p40ULeF+R1pbMX3D4MMLvOPgB43j1m2YuC4PwuRhHrb9NEQyDJmwDBbUC6yK4mGGOD63RNBekzThPM6QBlQHBzQrZ/n9fH8kAqNVJlN4CT8dMcwxzDmcsxkHo5HITC6vvmX8ZZ8amT6YwVVc6sm+v58q6XAe1dQHheHcvYzud+E7Qm0JLeRwK/X758iZ2dHQbAWfv78hLj0YiDxsZ8wk99FT7vzCk+14hZ8noco9FsotfrYmNjA/fv38fdu3dx+84drK+vo7+0xGC41NEEGX1KmteOCnZWIPjzEwWC74/XccYgeBNxoDXBdUFpGHVbKWb2uIbaXI7QDKboN6ZY7xID/BJrrTMsNS7QSQDwKaiUhAQw806Lg1TOd8kDpcVe8+YkumYyweke6k8Ul4Ku0fgumuDm+FjUn13zn08bmmmuO7+i8hctpwi8LpvfPABd6lyB4GV7z01LPwuCP+8eY6dzBpMJboPgQuKi9RH56+2wgX6rg83OCu73tnCntYatxhLud7fw8cp99KI2zl+fIJ7EaPd6OJ8M8cXBS/z26Gt8dvQFXo72cR4OcYEhLqMhr6vqtQZ/N2tNNIM66D8agaYxxYoYYzK95BPjnUkDj3r38JN7P0C8M8a//Zd/ia9/+QWiixE+uv8Af/an/0TJoTx5jPWNNYUj8BpCmOBKE/wvX/yd0gQnJngCgqfEFvpNrRjTrcEOGlitQPCb1qmr+lQWqCxwzRbIA8Hps+teR7iqLT5fWX/GztdVb9d1M7+iNbSdZs5aUWmC/+/9LQ1Pak6KBr+zvE3Wn+C8zAlJAHH6qQLizYboSiog85oGwBXomaW2KfxMf2prauqMzCCI2RJzIHcOrMeZJnxj9QuxWUw439UFquuLWoBfGt00Ep7S7CWi1i2yJ+ongeC15Lgfp6dAXZrtTc6a0qg2mN+6DAF905ep3CJy0ed82/clnHrZRJipgILCTRBc6Y7qfs+MtRQErxsgON0nmw1j0QAnBzZQmw7pm2aeqkgHANOFdYPgysGl93RaCxEJI/wWMcI3lEb4Ug+jZl0zwkXmRjvFbxEE5/HNkDKZ1+auySJvsesCKfLKKwuE25PqhwiC20DQvMmyCAj1AUjVdJXt4T6TeJn6XBX8m+MAzB2yFgF48zKcB8rNS190zWVf3/KK2sC3PRe1j6v+rnkk7345+TAYDBjwJumT58+fY29vjwFxAsCZ4WueoBN/qqj/vgUQnGRPaPyhoLUEfG9tbTEIzt+3b7NOuICvV30PTLtpwRKcjpp4edbCzmAJu8M1nEZ9TIKW4nHLJrr2jlUcOhWeLf9Li6zEEWuA9+oTrBIDvDfCWnuApcYpOrULNDDkIJgKADfOqeVma2wwuzqG1Z52P3HNLea8IIsskUOhrOcxwfP6pGv+83ycJNl15ycZ2/1qkXKKAHDxF8o8awWCl7HW+5q2HAjOa+5k/ayIQY0gRK/Zwlp3CXeXNvFk5QHutjewXutgvbGEjdYK4sEE+zs7vEja3ryFKKzh5fEBfnPwFf7fnU/x5eAlTuqXGNTGmARTBsGpIFp51YIQYVxDTQf8VZQVFby3GdewNG3h4+59/PGdHwC7Y/w///Kv8OxXXyK+HOOj+w/xTzUI/vHjjxM5FCWtSCD4EX679wX+budX+Mvnf4dfnT3D6/AC5/UJIs0El5GxAsHf1z5e1buyQGWBq1rA9svK+sGLrv/s+24iCC7r73lrKsc1BYL/rwYIrpw2AbqzK6YMsdaAr/ke4XWbJLYsvp2xqckET7S+JAWvDCxgQRWSzYP/Us4E/5a3iDAAO6mjObmyEa/aS6v751pAXmK155CCsGJ7ljwJFBtZAd8KBGfnRwOOivWttKgJnGXmsG7zbI5pJ5IAZx9q89gg+MygxR+oo8upVRQTnD5JAo2K5Awx78kB1u8/OcQTAGNEWg5F251jhqUBa+Q1TMpQNG+lm5wRRklrmDLBdfBaPZ6Q5AkzwtstRP0ego011EgjfGMVIwLC202MQ2KE1zS4b7696vciqV3fxa1Purw08xbCeX3QlUeZ/PKA+XmLaTP9hw6Cm2CnL3CZeWfM96dEELorTMy5Q9aizo/vM8+MHyWedd4YWwRK+4LBRW2RjDcOAfZ5z++z0XHd9vOtd5l5i9jfFOSSWN8Efu/u7rL+N0mi0DVi9OrZQP8szj153jcNgusqUPORDniz2eDAmMQAv3P3Lr71rW9xwEwCx+lz3/7pl05tvZ9PGjgYtLA76OPlYBXHkz6GQYd1wZVDmc4vifuZ7PXq+UYoFrHS/24RA7w+xnp7zBrgG50LZoC3gnM0giHCmIAk0heXDWTZlFY1N7uzwOSm6yvtUzQeuN6rovkt8bX0KQHKxwTBG41GKSZ4mf7rk7ao3rY9ivJyzetXzadovi7K11WfedcrJrhPj7nJaXJA8I5mgrdTTXBhgueB4M0gRL/VxnpvGQ+Wb+Fb6x/hTnsDfTTRCRpoIcTg9ByvXj5HPa7h4a0H6HX7uJxM8cXrF/ibL/8Ovz59hqOG1uIOaIVFp8DVuFcL1EqMQHAFRMvWYYR2FDII/liD4MHuBP/u//prPPvsS8TDCT6+/xD/+Z/9U/zgD/8Qjz5+hJW1FR7XFAgugTG/wt+9UkxwpQk+wEU9lUOR+SoNTyyriRgVE/wm9+2qbpUFKgtclwXeFAhedh3i8ivLPu+i66oi/95Vv4K1ngLB/xcNgtsCJQKyJaxOjYKLk56CTTpFsl6QVYKGnYsW0+YiywDMCx8mFwQX1IsiT1vmSRYrSXOb6tNJ4goEL9t9/dObYJuAr8L8piUg63wzCJ7Knwi8Svcy85sAcArGyLrzGvzWzGFm+M90SNWirpfC/yluZkoXCK6cSGUHWc4z+K0Z4My2ZwBcA+KUjuluys5KB5xAcOW4Jqx7EmbXAd7YMsmRES01pLXfy4HgqrakM07tOQ1DTJt1YHkJ9e1NYGsD041VjJd7GLZJI7zOGuH0nX69PRA8r0fYQPSii9wi8NonP/teF+BBz3GdIPhVA2OaQAwBd/S3gNgukMJOZ4KvJhBeNIkWOQVFIK7LiZhX5rwRpWjc+qaD4Is6TW8KBHfNMa75x3XdZ9ahPkHvyenpKbO+X716hWfPnuHw8BCXgwHGExrB1VfSj3MOzJllvW0QPB2jYhXEttHggJlPnjzBxx9/jIcPHzIQTiCsqenva7+8dHKacTit42TUxP6gixfnyzgc93GBHsZo8syozkplPcTsyUJtW0TM7m7VJugTA7w5UhrgrQGWmxfohAPUMUANE55/OeKJGYCV5lM5LWcUl566nO+lms/osotrTjA1wYsCY1I72eOtT3+9Spq3AYK75lh2d3J22ed9VoHgV2n1D/XeciA49zshdDFTO0ADNfQaTax0+rjd38BHy/ex2VpBKw7R4GOcES7Pz3B4sIdu2MY/uvsYW0ubCGsNfPV6B//687/Fr46/xAGD4CMOfJ9GbFJl0MpAwkwqEFyNiu1pHcsEgvfu42f3fojGYYy//4t/j5e/fYZ4NMZHdx/gT3/xj/H9734P9x7cw8rKsjrhzeSlGPvMBP8yBcHPNQgeqsCYMa0xZN5KpFX1ug4UGLOSQ/lQ34zquSoLVBZILVCB4PN7g2t9Pm+dnmiC//nStoUfqwigGfYJr6IsYDHD9M530r0B5jms8cQEhYs344KjQBFA8a5X9TYWW6CgzcwFgfm7yN8I6Fo3Nb+NEwQMfjPzW39rUDbVx1OQLhdfyAL8cFs47e2i1J99Mczr4sDyRoPW+hYGuBlwVMByWt+J7ccMhCv9dQHAORgm4wJGUD/tnbPFhQWum2ZelPZkjEk2q7QcU0Aa4QGiWoC41VSM8PVVhHe2EW2uYkjBMjstjMM6pgyC622VRHUnv2P6LHCLFrk+w0AZAHpeftcFgtvvoQmO8DtGAZDpHQzDUhtGZj62JriA4D7PJ7Y2wV0fEHxe3ibwfN0geNFk6gJnXaCU/Ty+6W1wZd59vnnmgqFWBX3zcgFzZfNx2bmoX7jus6+XrZdv+y1azrznIpY3SaAQ8/t3v/sdXr18iSOSPxkMEE0jHsv5K++Ens+g9tbS6Dg0OtgiMb/X1tbw4OFDfOc732FG+MrKCtrtdmn5IdvuarxR/sMkDjGYNPD6soUXZz3sj/o4iZYwRAcRGqSQm4Dg5mnHFBink1W0iT9FszZGvzHCRnuMjTYB4OfMAG/XBswAr8UTlhJQqv/yH02lRY6tIeE3R2bQdxHgakpz7FWuVcoEp2smE9wHBLfn2yIw2FWvq173nfelnEXTL3pf0fPNy69igl+1V7zr+9WJTAKeR/UIR60BXJrgIhNKwxeRVcifJ13wDumCN7pYb66gW2uDAtzXohhBNEU8mSAajbDdW8cf3P893F+5g1atjeevd/GvPv93+JRA8DoFpKTznopIJqORAsHlWzn3/FcMZoIvT9p4svQAP3/4I/TPG/jt336Kg693GAS/t3UbP/nhj/CPnn4Ld27dRr+/xMxyIrhQOSSH8utdQxOcQXAzMKZMWBLDSCB4NXqmIPgmvtd4hAdxFRjzXffoqvzKApUFrt8CbxoEL1rX+j6J73rJd520SH3Mdb+r3ta6VDHB/3x5W+GJiRdoMio1bMzBJZP1FP+SECKKmN6u2pS97gLBvXFP74Rla/jNSp+HNcrmSdI55KivgkMZjNU61CR9IoA4GY6dMPopALhmgov8iTCwmK1saF2bC9JsD/3wmiMhXRtbVOZ2lWKOiRUUj40PNdJCPWF9WwxwnZ5ZGjEBAyR/IgC4lp9hCRqtr6/f9+S1l6jtyk9WUigGA925yOPm1AC4COZouRvSMJzWiRHeR7i9oRjh22sYryxh1GoqRjgfLk/vNy1glu27SPVNZz/XTQHBi+qRB4LTMxBw7RswklvKGO/fFAhOz0AsRPrpyzi0waAKBNfjgEMupOj9dIHHrtHVBc75Ok9Xzcf1HIuC0658XU6f7/PPGz8vLi5wQPrfL17gd59/zlrgFMhwOpmm76nt7jiY4K52fTPXNQiupxAaj0iD+tatW/j2t7+NTx4/xkMCwldXk/FA6uGyYz4IruacaRxgEis2+O55B/vDLg4nSzifdjFGG1M0eAZVM6mGgQx7qvCaEVrhBL3GEKutITbbQ6y3SALlnINg1gkAx0TLkImmuAGDzwHBU1un0XOK+pXLDvPazV5oyThvMsHnyaHklV2B4PPfFJefUYHgb2akuRm5XgUEpxObQBDFDISTjCQFsGwHbTQQsq/Pp26jKUU2QLMW4v7yNn744PfxYOUuukEHL4/28Jef/y1+efIVDuuXuKiNWWIyQ3wzYu2ozwUEj9GK6uhPmvhk6T5++vAPsR71sf/5S1zsHyMYTbC9uo7ff/ptfHTvEW6tb6Hf7aMWUG1ozI2wd36Iz3Z+x4Ex/+bVf8SvL0gTfKADY8o6Qy8odByjdF1DIHhTBcasaRAc61gZtdGZ1lGLhfpzM1q6qkVlgcoClQUWtUARCG6vxRfN39ePLrtOdNXH5a+6ruf5wT73eIHgNIXYJ/58Mnc9dHX9A7NASjLTLpJ2lUQOQwc+lUN1EuhSgbF03C79UpInivlNYDjrfWtQnNkJGSDHZCd8czY0EnAzAbqzDWAC5MpCGuxmAFwxR0h7nW1PhO5E8l9kZpT9JxwIU4Hgqh10OFPeCJNAs8auGTudeiuiBAhuvg3qNilHO+OsIagY4VGzibjbYY3w8N5tRFvrihHebmFSqzEjnKVUMq9Ytm+4Fp1ya9l0JsPNZl/nvfFF+dufu/7Oq69MmLx8KBJH19fk2PuHBIJbExybyAWiu0DQstdtp6Ls3Omb3jfdok5OWZA3zymZ56j51v9tgeDmhovPTO2qv6/9XPnkjiFRxDIoJHtCDPDnz55hd3ePdcHpvfYdw3ye8+2kSUHw5J2t1bC8tIw7d+7g8ZPH+P73v88BM+Xkiqtf+NRbgTI1DKZNHI/aOBx2sH/ZwfG4i4uoi1FMQTKJEa42Ws0vBsBJA5wkUBpjrHeHLH+y1jxHvy4M8BFqmGqhL+FVyuysZ81CEDx5c/UvUn6WfWDbYdG2Nxdb0ga+ILiPrd9VmrL28E3vOz8XPbernAoEf1c95m2Ua8ihCBNcNMFbs5rg7M/xGkj7uHSqM4oVuYX9+xD1oK4CWjIIHikQPADaYR33V7bx/bu/h3vLt9EN2tg5OsC/+fLv8duT5ziqX+KyxiExM0xw9uqTU5raJnpt14xq6E6beNC/hT+89x3cbq8DZxMElxOE4whr7SU82ryHu2u3sL28gX6rTzVEFAcYxxO8OtvDpy9/g7/f/RX+/d6n+N3gJY5qQwxCFRiTAPmEdKfLTEdDGwR/qJjg4xba0wbHNZp3AvVttG5VRmWBygKVBa7LAuQLiF8vfprv+qJsHcquR8qm912Pls1X1vmu5y0AwbcYDhMXO9VkVp8sSCRz1aW6/h5bwDhlrfqIBqzV7okOvCjyG/RTa36rUCvpFwHdzPxm4JV+po5Y5nhCsv78ZgLg7ARrln0K9Fq7EIZdTcmTegKCq2BcBIIzns23a911LT3DOuC8GUEyKBqUVjpIyUZEXgDaxO1cEARXz6eJ5JqRIuXwSQACusNQaYTf3ga2NzDZWsN4qZ8wwhkIT9gss46wa9Ep5ls0ne+iuALBs1sV9qQuEz6BfCLZ4jPB2Wx2GxwqyqMsyO1Kb0/yi0zmPlPDm8rX5aT4lusCKd9WPi5nUa4LCK58HvfmqiuNq1yXnYv6ANVzPBpx0MudV6/w69/8hmVQzs/OMRqN7PjhPl3pRqRR46I6+SHzQavVxNLSMmuD//gnP8ajR4/Q7nRYmsPVv1wPRaWQp0Kbp+O4jsG0hZNRC4eXLRyNOjiZdDGI2phEDShOpYDXOkBcEKMZTtGrT7DcGmGjM8BKa4B+eM4SKPVgjJC3kuVO8bLTuUkfgnJVdUaXXN0g/rnBtJYeAAAgAElEQVS7r7oKsNlG8g7QGHx5ecm3iya7jKP2T1cZ7+K671xu1s33Ht/5ft57PM8mFQj+LnrM2ypTbfpNazHGGgR/UQoEVwA4x/dh0FutrGRkYRA8JhA8QCusY7u3hiebH2G7t4E2mjg8O8Z/evVbPL/Yw1k4wiiYpv59MjGlY4xaKeh/KQBwHKAd1bHVWcPjzUfY7qyjHdfRmtbQGAPrzT4ert3DvZVbuLO0iaVGn5Ht4WSCk9E5nh+/wqc7v8U/HH6Ofzj+As9HBzirjTAMp5jWzJjEqRyKqo0a67JMcAHB26xVHrItrj4mvq2eUJVTWaCyQGUBly9Aa2GT4OK7vihrWde6xs6vbPpkenGsscrma4HbhY+dC4L/z0ubxt6pCtijvqqJpGwH+hDTJ5CV8YvJRUp6S0xwpTqKR24IqWkqxrcCvgmApbQkuaECXkbqp9adzjB5jRck4T9lVozfvL6pQHDS7dMggRXmle3Okt2K6U2MCGbd659yqFscRG4Lsj9FbOdNiEgB4AEB4MIAN3RJCQg3O7gw2Ew5FO0nM1xgBv7yeDEUCJ7VJZTyCNxmVnizhXiJNMLXENwljfB1JY3SbmMY1jAhHXE9dqWqq6rwRRe3RVU3Wdd5aXzBbrnXtah25SfX7XqZIJ9Z1k1ggue1iy8ILs8rzycgeBFI/b6A4Is6GVdxGvL6ryu/sk5Y2fRFzlLZerk2La6rXkXjhG/+rueSdyWOIg6ESUEwnz9/jq+/+gqvX7/GZDxhJ9lmLfiOex5D9JtNYgZKVyM2arUQjUYd9+/fx4/+6I/w+PFjbGxuotvtem1UzO/Xah5VwbZrDIRfRg2cj5s4GbdxNOzgbNzC5aSBcUQgOM2mfE4SYS1CI4zRbUyx3JpiuTnESusc3XCAZjBkADw9myQzUgJbp3MjI/E++jSpv6Omf5MM4NcsRf3LnjfMcTUvMCaXHgQsoWWOqT7916+m+akW6ceL3GOX7srDdb1ofnd9Pq8eDKBOp7wRdnBwwD9lgfym2+EqbVjdm/qhcRBjQiB4GOG4NcBLBwgumuDKwRXwWyRKaDxQ8XFkdUBAOH1SrwXoNzrY6q6xdngdIS5GQ7w6P8Tx+ALD2gSTJCpvVhLFhABUsfTvVOmRRyF69Q7WO6vohR00IgLAa2iOgDu9Dfz+vad4svURHq3ewVKjh/FojNfnJ3h2tIMvDp/js8Ov8MXZS7wYH+AwOsdlOMG4FiHSILga5xRjnr16GfdIkxwNrAV9PAw38d36QzwEaYLbIPg3b41YvV+VBSoLfHgWkDWxDwhetG5a1CpX9Sd81z9l10/znscXEAfwF3Ec/7OAQHDlVuv/KhB80f7ywd2XWZ5pkJKcEvpcZOJ5Ocasb7VrTyCs0v1OAXBxzThoObONIyV9kkigpExjm+FlYa3f2M0ZEwRniRjR3pZNBmbcKxA8kZwxgmGmqtmpc6g2IUwZlBhRQOxwzf5maSSd3tiYUAOG7h1aDiXp/NpfLQ+Ca66JMME1EKJdYfa/mRHeaLBGeO3WJrC1ienWBkYrfVySRniDgmUqAF+YMVdZbM57oW8SCF4EgAtgodYvxhkCfbyKPn+XcihmvUywnhb49M19PNGgzy5qTLBmHhgj13wn47KgqSvfN+VE2H2zbDmu9Ited9mjbL1d7eHKz+f+vDov+vyu+hQ5qa7y6L7pZMJsb9L+/uKLL/Di+XPs7e2BtMHTYBD578mNd05yQHAZv7a3t/Hd730PT58+xcOHDxNt8EUc/qyd09NOUVDjQJmjqI6LSZNZ4QSIX07qGE0p9oQKkhlSuMxajGY9QqcxxVJzil5jhE79Aq3aECHGifyJ6T+pktItaK0u5gmCp62X1r8cED4PBJ/HBCeNebpOGu00V0ibmOOqOf6+qX7mApvtTVFXep96mnO8axPBlZ9rE9vla5jX7cCY9P5XILirBW7GdeXHE9vZBsFPsNM5xX6BHIra3JTo7woE53dRHGQNgqtP5USuAsmbtTq69RaatQZrZo+jKc6nQwyjCZNgaB0wI32SyDQJrK7zjadcNrHBG0EdrVqLgfUwClCfBGiNAtxb2sYfPvp9fGv7IzxYuoVW0MDJ+Ql2jw/w1eErfHXyCl+d7WJ3dITj+ALntRED4MSM59OcgRafop/2seMY6ASpJvh3G5oJzprgJIciTPAKBL8ZPb6qRWWBygJXsYANgsu6eN6awWc94VOnq+ZTdj3ou35y1d0TCBcQnORQBNQ0ZQSqScRl6A/peoJp6ocS7DMlgGvnzZQ8MYJd0tE81p6mb5HdEP1hzbgixvFYg64SCFO5a9qdE/ZwwiJOD7b58KU+pPawnyV1nsXF1bIzZGsGuxX4zax7/bfaoEgdYslTfaLaU4HgmhVu6gJSNHfyjG3D539kpNMa4R6SAuYzSoBPqZdcEyeY+SCsEV5D1Goi6nWB9TXU7t3GdHMdlyt9DDstjCmYJvcfzYzRWuPGgc653cR38WwCz3kZ2vm48nWln7eINhfrNhiQtPlbAsHz+m2mnR3MR5nwiwJj2na3Qe480HweSOMCSV3Xk35q9fci8L7sGOXrhPimK6rvos6HT7ll7F+2Hi4ny1W/onZy3Xfd9XS1C/V7AiRPjo/x8sVL/OY3v8Hu7g4GgwGzwGd16/Sm4lUnzgSEyPcHXV5i+eKzd9Bzr62t4aOPP2YQ/Pe+8x1sbW0pj8HYIFusvUT3Vm0R0+YvyYCNoxDDqQK/R1EDk4j0bAkEryGsxagHBIRP0Qwn/N2oTdAIRqgHSkTMgo1U08pesm5ofif4dz8LzT5fORB83riTB4JTetqIpD5HX9cFgrvmQdf4+CbA7qL56ap1nTfvlQXF7U1skwlegeCuXnNzrosfT2QTlkMJpzhuXeJlh0DwM+y3z3HWGDE7m7Wxk4lB/yLM6BS31oKU9nggfr86hVsPQl6X0ThC5KMxxZWIGf5Oxqd0LZaeA0/kDzUDXVjoao1Rg4r1FCAgEHwaoDUNcW9pC997+G18tH4Pa40+ppdjvDrYwavjfexcHOJgeIqj6TlOo0sMgjFGNZJBUQQctUGgxkVF/paoROlJmhYaSWDMBAQfCwgeIuAMXDPTzekTVU0qC1QWqCxQZIF3CYLbdVrMzy5uW9/8fNMV1bfgfgsEF61gQx286pbfHAvYILiJfyr/JwXBaaFHEKNiHOtv1p6m4IupNh2tn4VpTHrfrPutgdeZpR8vCtNgLKZsh/9S8f1uL4Oryw+SLpMVA4QDVTIInWwbpBIosZadMRjiwhwRvpvcKc6u0mQ385XAl6ks0gxmWeRbZiIL+OnqZhaJBhggz6d9YE4mT0zPH9VCTOpKI7x2awvx9gZGW2sYLaca4bEG8SVsZwqyz+8jvgvfmwCC54HfHwoInqcJThOZCdjYADj3F4s57gKjXSC363qyhqxA8LkvVhEQ7nJuFr3uane73Xzbueghr1rPon6kpl6lIUsyKKQD/uzrZ8wEJxmUSJ+Y+JBB8F6vh63tbTx98hQ/+qMf4e69ezMBb+dttOS1Wdpeaq6TuZfnF/Jb4hqmcai/CQRX4m61gGRaVFDMMJhy4Ev5GTBgI0QSvQmhC08OVOm/OVVK43Q6LqkMStJTrg3oKQLBaSOSTh7Q1zwQXMZd1zvgO7fOM8abBMFtoNnZKJ4J8p77KiC4MMEJ/CY5lAoE92yIG5AsC4JHSg6leYmX3RPstgkEV4ExiaGtfP1kwFDAsAajs0RtAX1t5zxDMVIiStpPISCcgWIpQJ+gNNdlmnueWk0vBuhzju0kQDzrkgNhVEMzrmGrt4antz7CrT5phTcwHFzi1eEO9s+OcDw+x3k0xDCYshb5JIgUG51kUGg9kjyC9vj5QelEoFoRUZkkh7IS9PAg3MR3Gg/wgORQksCYFQh+A7p5VYXKApUFrskCFQheHk/KW0/l+KcaBO9v82yj5C3EMa92Ua+p/978bLTXM9visiuvr4gcCjtASiGTuFGs/a0BcFGlY9kTDYCngRZNsFX5XlJmAniXZA/ffOP611CcY3WHQL7ppoAw55XyeppG2VzkjAxiWQa9Tp1hk+2R3YhQEihJ+C4BEx1MQPMJrysgjQmC20Q5xRQJmO0dEyO83wM21oC724oRTkB4p4VJrc6scbHONwEENxfW9oBvL/DflCa43eNdwIcJaggYI4t885qAXPNAcPOZfVmiLvDTdT1vslXzqRrdXMCQ7wjhysd13S7Hld51vei5i57nXYHgrnq62tfXDmXLKdMe1OdpU4gAr9/99rd49kzJoJAWsHpHzNlUzw5eWtPu3le0qZY8rx0TQqMzCajsLmJOCpULBWXs9np48uQJ/uQXv8BHH32UyDgVbXr5FZv6u+J6CHTNG84xsSZly197N/r5FOCtgoJzCvm7hA8zC2ybtTZBIB5JjIv+TEdX/zU3c+1N1TwmuLzH5s/rHOeK2s1nc9evzee/H675SsrwTeebvgwobsqhHB4eViB4mYZ/x2mVn08AN8mhpCD4q/Yp9jpnOGgNcN4YaxB8hio0U/sU/tYyIBmGeHquMndYUiv/JM+Ucz3LoxYilALS1S2yh0dDIk03JLVSj2usQb65tIZ+vY1aFHAg59PLc1yMLzGMxxjHUxWLiEBvIfawDIpxXjPZIFQPZGLjJK9CIPi9+ia+3biPe1jDyqSF9pTkXio5lHfcxaviKwtUFrhGCywCgrvWI4tWz+VP2vn6pr/udEX1sMpJQXBzh9i3Mosasbrv3VvAlllTDo3tcMlyUIM52g2hv0gXU0BwFXxR368l64jtPYZifk8YEDePuaVOVwq5Xh9Y9O6tW74GDGMkoEUGAk5YasySSNT+qIz02HXGoroZOZdMkyrHW92ZDJHamU1h9CTCPDPzlSafImGYUknln3HRO3JZVBLQrBYiatQRL/cR3NpkRviYgmUu9TFstzCp18GMcJPp56iI7+LWBA/ysrTzceXrSl/EJrNBjKLJ702A4ASSEFuQ5gyTKWjbY96zlwXBuf9qZqzqlorJmQdmFgGvZv3KgqBF8+O8fK5jTnXl4bpe1jnxza9Mury0rvsXve5q16L3xPe+omHEt3+UaQ96xy4vL7Gzs4PPfvkrvHzxAqdnZ5qla1D5jExd443veOwGwVVOyRyU7plbc41viTOjBwdhrNfr+PiTT/Cn/+RP8fjxEx5v6DMZA/J++pRotpf6XYAjPQ/raTQImPtofYlvZABDJefJ4v5tbyPYNIVZ2sIi79c8EFwCY9JDt1qtK2mCu/qRq62uAoL7vgu+6WQOctXZvO7KuwLBy1jz/U1rguBTAsFrEU6bI+y1znDYusBR6xKDutLqFn+9cK7RFwj2JfBX4F9D4luPZ9k9NBNQzgPBc7fYjLVESl7SFZB9WDqNGgesQd5ptNCo1RBPY0yjKUbTMSbxFBH9x6i55EKUKrW+SAg6Cc1dU8zN6sdAM6ijX+vidmMdj1t3cbu2gv6kiVZcZykUOf35/vaSquaVBSoLVBZQFqhA8LQnuNaDhXOlsQts5KFA8D9fupXsB9PFqzqrVcd9OxZwOdV2Z8mCYKqOEtxSv2lGxQVg1emSIJek951KoKhgmPyass6cBLqcEFOXZU/Uz4S9rHf0TcawCYS/HcvdrFKSpa5miChrGj7irJ+pQWztMuoNBpNXnzyhbhs9lGZOP6bQibClUzY5O9XJxogw3rICNbNL8LdjV7WIUFsArBEekEZ4A1GfNMJXEdy9xYzwITPC2xiHISIa1zTL3cWtcb1X8pQ3EQSXCVO92wbDR4PGNhBO6coGxjRbmRhpBJQQSEVsTcorb5LyXeALuC1MN/opQDaVYdrenKdMsNsGtVyTpi/oKenKgpyu+8q+NWXL93EK8tK47Cb3lEm3CEjnW07ZdjSf2aeNfJ/Tt75l0hEATlrgL168wGeffYa93V0GwGkTKj3Onh2Rfccxd//LB9mT+ivnQfsBKWXvepjgOm8ClmsBHj16hF/84/+MGeH9fp/HHLvtXO3k9/6YkSnMLWPDxgYoLpvEPO5aWrSu+hTa32xO16SlM5kF9N2ta4+p5rxmguCyySljbd5Ps7Tr639+z+Cz0eqT05uqt52v75xo11nmSNEEr5jgPq16c9KkILgKBEnfF/UJjlsXOG0McV4fYxhOlSxIAgYb9TeGYyFLk79ODGwSbOLxR4LT69syw0eGVW3NGea9GUZ5ZrY0gnGagTnThUst0FrhIr3C60PifQuVhx4tUNrdcbr+UD66QTHnP/TqUe1PMuWc9M07YRsbzRXc725jvbHMAHijYoHfnI5e1aSyQGWBK1tAMFmRB5X531zzlilkYX+0oJBF83Pd57peZv1kV93I+y8AGCC4DtRTgeBlutS7SatIw66VkRz1NVnG5u+axUROUQLAqjzJ96KrIm/CQRd1sEtWxmRHSp2BU7rS6mhbIn1Cupo60FQmuIsp22HIeLwbK777UlOggDRfVZsapIpMC6csCePIIKXXDPJ028KGp3WbJkriphSgdkQNYRphk3CAzVSJO1E6NZf57wIIN59XbEKyJ5NGHVjuobatNMLHW+sYL/cxbDWZEU5gudIJn//luwh+n0FwcyJdFASXPHxAcO7ZBfIMNjAvu952YEwCwcUhMPMrAsF8gE0e6wq0vIsmTj8QLb3btx6+o1HZ8ovydTkZrutlnZAip+26yinbjnntO68uvvVcxC5FbSTv2NnZmdICf6a0wI9ICzyK1DuVgCLvAgQ3Zp0MVm5obPt27MJ0OuMAePDgIf7kT/4ET54+xcrKCrOT3wQIruYV2WpV83LWuuQAqU25lAEvrHArZQl5lIwJJBvXhGXZbdHxRvqa+bNIDoWKlPHYLM98R3zn0at0D58yfNKYdSib3qf+eXn6zId5ecv8SG1DWuAVCO7TAjcnjQmCRxwMEhiFU1w0hrgMJ7gMpyyTkhCl7aoLOG2MDwoEVyzs9D/jxpx9zPQMi0pnLill/Zdz1kSNeVI5CyhXLp5omiSMJy0ent0W5TIItGYgXEkx2kNdwg03KkL2o7hTrXoTK60l3FraxFKzh0YQcqDO65JkvDk9pqpJZYHKAt9UC8wDwfPWMC47lV3HvKn8XPVwXS+7ziqwVT4I7nro6rrDAkWLlmtCDFPwbX490k6kKjTDRElAaO0ExUpsQxEQAiV3ooFv+kkOFrsYmn5AGtUkc5IEvtRyHZKL0peTQItpXYXckG76X5Nh3rOOaWtUC0ZIRyCpxUQrTwKSpoI1uj2TUcD824ykoxIo6wrIbjDMFX0tIZsQC0OOETIAngTYFFXtVHtcOcIaXF90kb9oeyXSOma4TwqWGSBqNREzI3wNwd3bmG6uKUY4SaPU6pjS8cwcZ9usiu8i+F2D4Hb59t82ICHghowF9DeluS4QfJ4cyjz75j2HyKzQtVotYMClVqMRScaqdPPHBleLQJmi7lYWPHVNzkX5ue7zfR0qEDxrKV97+NjfTONKv+h16e8+/Y7S0rtAQNfnn3/OIDixwEkL3GM3T4/8rp4lm6T63Upg3RzkxMjROGeSBYiTCJDG8fYFtPHTcTidZ+7fv48//ulP8fTpU6ytraHT6ehJLpVDWrRdEivp+UxmVZk/U4iGPSQNvufARCXmwzKAddG85Nv/nb3AOC0kc4WA4PR3nhyKAOHsD5R4bldd8q6XAZJ98ved5+28fNthxt92aPSXAcXNwJgVCO7T2jcnTQqCK7kTGi6nAcmiTBj8ntSsgJhW1fNWS7w2Y2a1EYsk43TpP2Zutj4w1q7ZwJtGZgx8y30m5CxrDA1qq+VFStbS65pk4pJ8GLiXucea2yWLJIEiXdG406o30O/0sbG8jm67i5BBcIlrdHPau6pJZYHKApUFrmIB2fgW4ouPD3JdfqGr3lf1+1z3u65L/XzTWekrENzVwAtdvykgeBJNRLHFskrT6ZOpJZ0ClZj9rYNcEuObwO96IoWSOioEgCu9b2F/p46byE6QdyfEgIwdLSbDN23nXhbXWV6E8hWZeyYgOOPZ0nbZnpi5N9H51p6i1f/o0zS96eWaDrDJC9FSKBToRjZFEng8Vdu7OSB4ugkQhTVMSSd2eQm121vAlmaEk0Z4s4VxSMEySUKlaOMl3SxwvfvvCwgu9ZRAmLws0YDHVUBwykcW45TPmwHBIw2AEwguTHC1sMrGa03bswLBXT1XXXc5Da7rZZ0Pe7NikfvznszX2Sv7PK70i14vA4ITCDkej1kL/Je//CVePH+O09NTDIdDN+MtOSHk6g/+IDidAKP3MKwFCGlDkTbCJxMlyyJb6AYIrj7TYTtLgqRZEFxtvjMI/scaBF83QHDpz/o0YxK5LefRXe02e6/Yx9wUKA4g78zfqlNe+rzPfBY+rpaed92cz2R+KKMJ7jOmLFq/6wbAZQ5cpD6+7VCB4ItY98O/J3nP2M/XvmtAjHClla3WAMnsaJ1AybePYlVrhrYpd+I4L+xHP7KBcjkVU3C3RWFP151q4Zd463px6KpD9rpap4r8Xr/bw9oqzQNdkASLitvgyvHD72PVE1YWqCzw4VjAFwQ3fTDfddFVrVTW37XLc93vul52HWmlr0Dwq3aAzP16jWRPwQnsWIy7FXg2+R+7wDfxoNLOI0em9XI0o7umgU7tRHGQSwK/9U+lMZcCtMz+pu8gDXpJjGX6XH0p5rfJFMh7ig/RTcmT72PTJdi0MPJTRzC7SWAwm8kpliPZiea3sq98CbiQOpbmldnglzOguxoxdatpcFvY34mmYKoHro4aGqxwI2Cm2cbX3bazdtVMeWF0G/alZ1SM8BbQ7yHYXEdw7w4mm+u47PUwbBEQXlMa4eloyL+VZYa53sMyzK688l2LaLt8+295/68bBDcnJR9NcB872ACMgH9xnILgYWiC4KzEpPqubv+0XrpP5wTLzB2L5B1wgHS+rE170va9z3cucjkFruu+ToMrH9f1PGdn3j2++bnSFdm/7HO7ynHl53t/UT70ThAISZIHL1++xD/8wz/g1atXGF5eYmJqgRd1HAfzNL3NBsGL3ZF6GKLVaqDdbKDVbPImGEm1ECgfKXW0ZIYQfddE59W3g+t09rhB9nzw4AF+9rOfMRN8dXUF7XY7zTUdCDIlufpDYbUEUM/MuNk5WI0/5WY8n/Q+aUqa0yu5gN9ie18QfBE7eFXISFR2fi5+LYpYKn41KlsP3/Q+86TUsGKC+7XVTU2VklvMRaNihqdrKe3fJF73/H6bnLC1hqjkhCn9Imsz8ZnKGoiroOth+V/JdMPyJikLPJF5zAyT5obi/EoknromcpHtAo5BU0e/18Pa2ga6nS5/JpGMZiMzlH3QKn1lgcoClQVuhgXKgODii1UguGNeUX57BYKLmfyn5DmGXQQEd/rjswmSTwoWuaLXlrwEqXeidLxF+92QbKP985AY4MwCJykU5U6wy6NBWAWAK/BbgeBassNmG+j8v2kM7/zj6Yohb/YzBq8t1rfCtk0QXG0sKGfZ5PArGJqBBYmmzh9ZrHsOBEm0fgoophkSrIetP+fbVcViQi8mETCZIJhOEE6jHCkUak2CwQUEj5M0CoXMAgHlYAHHYGW9V8KfSYDspDDNoqEArQR0U9C01RWEd28j2t7CaH0VQwLCmw1M6LphC+nnsuzwmfreBxCc2tgENsyFNv1O14uCWRbZwAbBCbCmz8zAmFJu1q7ZHPNAfqlrFgRXcihSz3RRp1srBwRXr8dsv8x7Jl+Qumw6Kcv3Pp8+Jw7OvLS+AJor3VWvm3WkvK4rv7L5lAVBzfSusua1h8+9to3Mv+ldIBY4SZ9QQEwCwYkRPhMQs6gzeIHgqX8hw6jtcfA0UgvQCOvodlpYXuqh3+2g3WphNBxib38fp2fnGE2mmNJcIiGVZX4pCRInc6VRf+k/Dx8+xM9//nM8ffoEy8vLLNGRfBWA4HYb+bbLdaezxwPX++5bviufMtdlsSVjs6kJbsqhiE2lXa57jMursy+Y7Hreq+ZT9n7f9BUI7mq5D+v67CYfxVaKMJlOMI2miHijkwIOaz+dX7riBaMtM6l8L/qOOGaTOgmo0emELW7HOvCwsQDh1qKZh2v9na1lKvzoXO4mMYjy68HjE8mhhDU+ebi8soLbt26jv7SMWq2umOA60OZ1rkE8rFIlqSxQWaCywBuxQFkQ3PTP7Apdt1951fxc97uul/WrrfQaBF++bfB33kgb3shMTWgxDwQvPYnOgOCG88K90jKDFFrgGWQDM3mYMAlmKZIVGobmcsVDUUtUAcLpVxUAkQBwBXyTHIrcIQEvSfubArgQCE5H9hT7W4DXWUsJv9ij1h9UEuUfKgMq39XQydNmErspze/s8UdpJbK1gL3poUml2E7BHVGj7xAxRygNkp8EeqvrAWJiztZDhI0GavUGApIJoSPs6kw7g+MMOo4mmF5cYnp6imAwQHM8QT2KeEMkhRFTGRQukqRSbCa41f99By9XB8gwXDQ7nu1kbgIkPVZt2rCNwwAgzdjVVZZFie/cxnhtFZe9jgLCgwCRcXoyceI9QZsiENy16PVd7OaBxKat7PLtvwWguG4Q3KyDMNLkeOo8QH2eXcy6S54EAComeBYET18xY9SWRV2ia//2QHCpexEQdN0Akeu9cl33dRpc+biu2+W40ruu+zpzZUHvInss2m6L3pc3DtI7MBgMmAlOcij085KY4JNJMs8UbTarfmnKBmVh7uQvGbcFtM68VrRRBrQadSx1u1hfW8Ht7U2sLPXRrIcszfIV6ZQfvMb5YIjRmCEKNSclG7OlPSk1mueA4I8ePcIvfvELPHnyBEtUh2YzNVtGy9v8WHsjnic+fN8P17zl6q9l+7tvea7+P2/+secKAsFp04W+TLkrE/y+zv7u+4zXkc41T9tllE0v9/ve55rv8+ZdOiVycHDAp0Wk7d5Uv6hNk7QAACAASURBVLoOm1d5FFlAjdWTyRiXlwNcDgcYDQcsNaUCR+r75oDglEJzafinAOAEqBOwzoHGGQg3xsZM8N+ZEWtOc9kwtz4tTKB7ZAtvukBwMy/1uzljmLMW9XFai4b1EO1OB9vbt/DJJ0+wvrGFMGyiFtBZ5pSqU/W3ygKVBSoLvO8WkLmd1saiC+56JvHRXH6oKx/X9ev2N1z5XfW6PI/OpwLBySB5zKd0InbvXbNRjWRzAWCbbpWbPbswSaZFS8i8zxmcTFjcaQoJZklcYAluKWEQqfoEfDPgqetDrpIKehlhogFwBr51zBOunWYoqM4kdc66WK4X6EO6nuxpCHNbgGy6wCYiALqGSL4DxaRXNlUao8zwJgBbf9tgAgMLFCCwFipQO1SAuADblD//TQAwAd31OsKmAsCDeoOBcUnLQDo5rKMxpqfnGB8cAsenaJ5foDEaox7FCAXoFh9ckcv1ZgmxVAxGudYvT8JreoLJrj7gBMEzL6ARAJT6aKOOWAPhwZ1bmG6tY7S2gmG3g2GjjgnbTtUgxVz8guu8DyC42NYEN9Sz6sXGAkxwO08CSq4Kgpt1SkHwEU/4eSC4mT6R9NHDXbIF+JaY4BUIPv8N9gXJXM6NrzPnAgGLalt036L1KntfXr0IuCDQ2wTBCfByg+Bp4NhUNkg8E3n31aAnEiZquKaTI6om9Hc9rCkAvNfBxtoKttbXcGtrHUu9LuuCn5ye4suvnuHl7h4Ojk5xPhixh8HfchppwXkgFwR/+NAAwZfQbJUHwdWzuYF5nzSuuSvjDVllXnf+lnOfqZpZ1nWA4GLDPDC8jE3eZVpfcNqc7xapr285PiC46XPQvEunRCQwZgWCL9I6N+Uetd4bDi9xenKE09NjnJ8eYzy81GtLc4E5u2iU0UwN4fovWrfFEcdrmBIIPp2wP5UFmJlWM8cI+eNkCnMbQS31XJKQSbRfnqyLCgH8JMVMPTSPKFldcgyKOEa90UC338fdu/fxne98D9u37qJebyOokZBnBYLflF5d1aOyQGWBq1ugAsFTG7r8Ztd1y0+uQPC8YJHZaV/0tI1GKOjT5hyfy86y/QlZbFo+SNKIos9sa1Mm+eQcZWOGbsrfNUhdvDTlfXIGMUXuRGXGbGM+OqckT0j3m2VPoI6fMX+ANQZmtaZNvvDVX/f3N4dEpkG2MBI2N0miMKKAqN7AtNng4I0EwEqQRgKvWbaEQO1GHUGjjlqjzvcQs5uBaw14I6wjCOuoMbBNgLgA3+ZPBYIn1xLwXcmhqC6iGjOYTBERCL53gGjvELW9QzROz9GeTFGPpsz4VglVS1PfYe14EyA3NncYGKf/PIAGn9YuBMET+RjbiU6DiZJd43odcbeLeHUF8dY64jvbGK+tYNBpY9SoY0obA2QK7v8pAO6qv0xM9jO4Fr3zQAgzL9ei2Abh7b+l/ubnZp3pd1NmxKctBPwwQXVfENwHTJB8adFGDMT3AQS37WaDvvRMRbvyvjY307n6pTXJFxbxNvMp8/zXXa9F8/MF74vav8jwvvWh+wUEJy1wkkMhWRQCxYkhngIfeUBFCoKbvDrlGSh2N00p9BXRRqjezFSb22pqoMCX3XYLa8t9bK6v4s7WJtZW++h1mmg2SDANOD8fYGdvHy929vD1i10cnV4gikVqSp9SWnAeyAPBSRP85z/7GTPBV1dXlSa4YD7a4DOkBgf4XKY9yryvRfmW3aSxN9nK1MF3LGAfUAdLtsf2PCa4zANlQHB7PssbJ6Uekv8iz1p2PnaV4ZrPfea1vDJ8/QAzfxsEpw2xCgR3teD7cF2N14OLMxzs7+DwQH1fXpwhEBmTmWHeIDnxI+r1oAGCU54EhMtPfq+Sf4T4VASEFwDgWptbWVUCBBuDbxIYWX3G44mUmVk/Jj07d+ROAfC0HpQTrUUbzRb6Syt48PAjfP/7P8Kduw9Qq7dRqzXUSdgqOOb70OmrOlYWqCzgYYHrBMGLilvUD170vkXrUba8eemDIPjmguAiNZK3B25OubJJLlBx6j9kHQRzxzovjel4KHclZY8HlnZnCoJrN8P2RTJ/W08gEcI1QKgWvRq05GCXKZNXsmGJE33MTHS/Ofil1gDnhbGhIS3OT/oz31nyeLc/iCRJC4jOt7aXYm0HrE8dN+tAu42o08a03cK02WRd6mktRKTlTQgAJ1CbWdsEhNM9IUmeaDCb2N2hZoGHIWphiID/1vInAoZriRTSx6N2I+1sxTgPFOtcd1AmqFN/iSLEgwEmh0eI9w6Bl3sIXx+jeT5AYzhKgHCSbqGWVsFTlX68YOlJQ0qU+jcAgqedJRUKUrZPj1tqrzutDh/JDxA16oi6HcRrKwjubCPaXMdwZQmjXgfjhtYI5/YTEFyc+6KFgAkyZbuxa9Hsu/i9ThDcBr9lcVIWBLcZhWXkUJIlzxyt4hQEp2P4wwoEzxkhfZ0AVzrXdSnalc513czHJ61PGh7CHOBqWRC7CJx0lWM3kSu967qZH2uCU2DMFy/w6aefqsCYwyGD43NB8Cwdj7OsBQEzu5t0OoiDzMbMEhzTSSBiCAa1ZFOMgo61Gg1mfG+srjAIvr2xiqVeW+/FqlNAl8MRjk7P8HJnH59/+Rz7r08wmhBbT8ulMSChTziVnO3zQNP79+/jp3/8xxwYc319HR065eMAwfP6SlkgumTVOflNAsF93pc3DYLTXJON7aB0iu0jvtcB+pvt5ZqPXW3re79vOtc8OM8/kGtmYMzXr19XciiuRrzx15U/eX52gr2d5/y9v/sCF2fHCGJib0eZ2EL5MXhyQHDl6BlB4Gd9dlp/5nu5RZur2dPT2Wk4SDTMk3FZeGRqMaq/8lbeBQx3M6iSPjnbbLWxtLSKh48e4w9/8BPcufcItUYLtbCh5LgqEPzG9/iqgpUFKgv4WaACwVM7lVk/efi9fzGdTv9Z8OfvmSZ44eEtG0yWidBaJClzqoCD6jd9PNjoj9m5WjkJ6aJTJczDplOJEWOJWoARS9RscSk46rWRK8WYSnbQrXdFcXOl/vJExg3acQgpYB0C1EE/VdBL5SIopWkBuknyhJjfivWtchbAVFwk1flcVvB7qW9CKnmSeYcB8+qZsusFjE39OrVhQGAzgd8h4mYDUacF9LsIVpeB5T6m/R6mrSYzwQkEF41vZoIbgDZLoog8ilD3tNYqtwUFvdSshyRQphxBF9p20tLpoceMT8kPEwHELLy8ZDkUYoNj7wDBziEaJ2doaY1wBSfHqAX6RIHlbqqNIHKCr5cJXtRXktddM+7Vy5ye3BApRW6TWoApMfEJCF9ZBjbXGQyfrK2wRviIgHDeLCAQXELCWn3deI9NUNmun2sxXBYEd6U32WHKBLM92gQ4zPpSP6rTposnW1PSmZNyWSb4PHtlQPCxBsEDpQlO3wH1eT0GJc+ZaP3KuKy3/pJnmr9J5wJLXYDZdYFdtl3sfH3BobJt6RqLXfm5rtv9zTe9K53vdd90RfZ33e9qt7L2Nd/fy+EQx0dHeP78OT777DPs7e1hMh6rIGdykizp59qPSQ7GSCA0BYA3QsXsXl5eQqtZRxRPMby8xOnZGcajCWq1kANNdntd9LtdBsCX+13W/6ZAmMwAr9N7qP2hABhPIgyGI+ztv8Zvv3yGnb1DnA1GGI5JSE0Y4WWBcO3X5EzM9+7dw09+8mM8ffIUm1tb6Ha7M4J2yjdKv/Laz/zM9f672s913Xd8WDQf131F1/PGFxsINzXBzcDH7P/qYLfyU8rJy5diRdD9xNynbxrLaSOHWOZyssHWuiz73hX7CdmOVDSfmnNbrt/nFWi2uDUW9QvMHO15l5jgFQi+6Bvwru8zVyApCL776hn2d57jYPcFBucEgk+VF6+PRCarUWORyh5P8cJYucb6cedyqrxMYp2flnmI7zV8ZnuBlWGB+6267LrKXQSC95fXGAT/gx/8MW7ff4Sw0UJQo1VuBm03ZwL9u1/ZXqaoElUWqCxQWeANW+Amg+C+/qWviVx+n+u6XY4j/QcEgptaFOZkP4N/ZB0PlTSdFM3kKip3FiBnKFEzYBOcMTPNmkrbhlOQAPFpWSlepwBpuqKSqX8FBBcwz6ybki9Jj5lxrkkgwxSIrAdAM6gxCF5nvXD5EgA8Zs1vYX6rZbPkq0qcBcFtINy3e9+sdHkguO0e5cFneSC4LLwJ/GYJjkYDcbuNuNdBvNxHvLwErC7x79NuhyVRWA5FglwGGgBnR1EB1rwZwRI0uhYGizuxpBISV+2k06UgtwDfusbWMUU5jsBhJCkAIUWjHxAQfoJ4/zXiF3uo7R+heXbBjPCQ0sQRwoC4Fiq8Z6q+p5WY9UmE65RDKeo1Jghuvse82KT/5Z0TTXsCuYkRTkfo11YQ3t5CpDXCR70uRmGICW1cEIM+b9vrAwTBhZlHP8t8vSkQnPsxbcgRQJIHgmvgRdKp4VKPmslrUoHgPm3p60y40rmu5zklPve40vhe901X5Dy57i/pdM00TdFmByUkzd/dvT08f/YMn3/+OUsfRNOp2uiaA4IryZMYvAleD1nXu9NuYrnfw9rqClqtBqY6CNvJ6RnG4wnCsI42gQv9Hvq9LgfC7HbbDJwTaF6vBTz2U778qtF4Su/qNMbR8RmevdzBq71DHLw+xdnFEKPpFJNInUCS8dScm4r7aDEIfufObfzwhz9kJvjt27fR7/cz2dgAuKpm/ibY2wLCfcq/zvfVJy/bLnkscEojIDhdl8CY5qaBCYSb5dq2pc0Vaiv6po0Lmm/olAMB4BRclcBcAsSpPPkq+94V+wl+IPg8u7kAbB+bu/JwXZc5j9JVTHAfi9/0NHkg+DF2Xz3XIPhzXBaA4EyXMkBwfp9lXVrw2EUgeHkrJbusfGsSQ8ImSCWyLLoEq77ly1V3UOnMBF9ewwMGwX+aguBhXbQec7LPW/EtWovqvsoClQUqC7wdC1QgeGrnsn7hWwXBbaJE/tLjOjuN4dyKTpnlCNjrH2ERCrybTqvqNxOEJi8jm07N+BkIWOPkWTd7NvfUbVAVJFvRAlIWbZlAIwJmGtezDGx1lx2chEolKIukKgj0JtZ3nZieWg5F4fekEafY3qbkiQJchV1uP7WATApc+lA0wBOXyDgumAuCO1iyvCgJSEc9YH3pqNkEel3U11YRrK8gWlvBdKmHcafFDPAp6VBrAJwAAqW1ru0qbW9uzVhMvxT8SHuskvGwerORlzGEWC8gh3NXWx107HIyQW00RnByhnj3ENg5AF7tIzw5Q3M8RiOaIkw5flpfVk4XqM0X0qR/GyD47Eii36fkhEdqD35jSBqG2PcEdHc7wMoSgs01BHdvYbK2qjTCaXMi0JsTDN4YskVGP/hQmODXAYJzsCUC2xoNEONPgBHXop7S5dmRPiNN8CFrgk+ZxZowwd8zELzshO0zO7rydF2XMq4rnW8+Zrk+97jS+F73TWfb3gT7fNqlrF2LyuMhR49hxycnzAJ/9vXX+Prrr3F8fGwA4NkNepkN1GkdgNSz2q0Gg9krSz2srSxhdbmPpaUeGvUaM8pJcogkTUgXvF5votFootVqshRKsx6iHoYsnUJBMNUhJbVFy1OW9gVos/5yOMbx6QX2Do/x4tUe9g+PcHI+wCWx1vVGumwuKiBc/IicUTxxJG3wErh1axvf+973GAQnffDl5ZU0DpzOysXzs/tDUTu7+k2ZPmGmLZuvK73rum8984BwmwlunhpyAeB0XeaXpaUl3Lp1CysrKwym0+c0bwiT+eiIggGestTPVb/EHvb8UzQf2SdsXOmuWj/7ftc8aaavmODXbf13mV8RCJ4ywU0QnJxr5cfqsVOTtNQJ4sVXZb4nzFJLZUHwmbUFXzbIOwn67hqZ/dtCMcFX8eDRkwQEJzkUipUk7JfZuFwVCO5v4SplZYHKAjfFAu8jCD5vfTPPri5/1nW9KO+C+66PCZ53UvC6QHDOJ3cbWxiu6rGTydywgl0HYTCZMG/qBMiNBsxtFJ6AzgYTXBWcVs+c5hOAO9EaNpjbAoJngG7Frspz4mW5qyb2FDpXwLcCIYn1pQBw9a2kT3QATNbo1NrfiDjC9pRAQSWGoQB1/dizroJysdJOVLyAvSmDhk89Ekuamnk5Xc1+eew2FumTiKRP2i1EvS6wvIRwfZUZx9FKH5NuG6M6MY0VwCrsOAlQmWUe6/6sH8LuD0mgyKRz694809kViJvPADFaOdGPJSA85kCYtcEQODpljfDp81cIDl6jea4Y4Y1ooljhmg3Oi2HdD/lnHKjgrAlQ4tMa15FGGITp9pDprjMIThsVBL426ojbLZaoCVkjfAPDtWWMuh2MKGhpSFrtwmBUTr3ZDyoQXJ1EET1XAjUIBGfJEj2GuRb3Zr820yoQfIoha4LPguAzPSWXCS4MUPdY5QI7i0CzZLaYwzRddMJ+G05CmbrNS1smH36TCuY4uWY++1XKdbWrT/vl1ck1UpW1R97zyrtFUge/+93v8OzZM9YDJ2Z46qWk/g/38kTzWzG/2806et02Vpd6WF3qY3WlzxInxAivkTwUgeDjEYPg04hCS5BWeAP1Rp21w1X8ECW7RQA4gepJrGUe89V/NHdNoxij8RTHJ+d4tXuA3YPXOHh9hNOLC1yOJ5hEpBOuBbVkc7EACFdjwSxgQp9vb2/ju9/9LoPgDx8+ZFA1GUe0YVxQy7z32bx2lXa8yvtbdvFwHfUsywS3AfA8u3F/rNdZ/mRtbQ13797l9hIgncocDAZ8uuHg4IC/CRS/6tf7BIK7APcZ31MHL62Y4FftJTfh/vIgONWaiTNq4aCJUGrEK3eWTwZLk0plnKqba54iEFwzTTIzlLWaTNYorlE6neWU9539IhC8R4ExP9Ig+L1HCJsmCG6fyDZz8S37JvSRqg6VBSoLfNMtsCgIXmS3PJ/xOvzI6/B7XfVwXS/zzAD8QHDbUctzzEwgWKYbA0r26sP5YJ2eAIsuGhNkLovXUTK7ANaNWeAsO+Fnl2fpBM+pZE1qzdjCHed7FQrPiZkJbhcvgA7Xe/aJBAQXfWYGvWPN+GbZE/pby1QkgRpVoCrS/Cb2twDfDH5nAJx850AlMcEkN7Dk1eA3JBEPMJm2EQfRfGpTUztl8Ecc+DJE3OkgWF4GVlc4+CIB31G/i2mnjUmrjmkj1OxvDaxqIIB5dVoCJWGDF9lFN88sCK7aJ3Fndf+zXdVst0z/SkVTtNQPnXaYTFEbjoCTU0S7+4j39oGdfdRPSSN8jOZUgHBiBQonUG24MAjOz5B+/vaaOhuw0rSB0rhXut8cbLReQ9xpMyM83lwHRCOcGOGNBsbUtiRtI3CPMHD0hptrAVvYjMJUd2iMSv6ucux0ecw2E+Qw63VVJriAddQHbBDct81tALwIBDfB0xnQxejcyWmfpL3sJVS2Zi6w1L5u27doUjbr62sLn3S+ToArnet6EUNsHohYtv7zfIt5dvV1tnzawFWOy04+z8yjoeNEkZkP2YUkgfb39/Hrzz7Ds+fPGSwk+Qj1TDI3pfJsYU1pfhPbm5jfK/0elvsd9FnShNjddTQaISgdjfkUDJM0x0/PLpjJTUB4UAvRaDaZAU5AOaUlQLxel58EbBIzvKalsDQYE0MB4aMJzi4u8froFDv7B9h//Rqvj09xfjnEOIICwg15lFl4Q8bvPBCcmOC38P3vfZ9B8PvMBF82ZAFSeoBPm7jA8Fw/NyfjMu3q22/z0l1XOZK3DRbnAeFFTHB5r+yx0R6XSQaFWOAUxFTka0zpLWJ+n5ycMABOmzzEBmfPl3yQEu/LPLu65k+fviJ18k2bl65MPYrGXqlHBYJfpSVuyr1lQHAanFW9OW4NjeDJ2lEEFGdHU9eTqnWrLCxS4grPL0VYd8EFrk8ybM+uEUXTXNXJDUSrx03/TcYrkkNpthgEv6/lUO7c/whhq42aIYdSMcFdrV9dryxQWeB9sMAiILjL1yzrX5VNX1S+Kx/XdTvfK6b3AMG1hAZNbok0semcGjIk5tQmU+B8+CGdtIumRM4nJTyp5+dMcxZJiXWypaYps0h6EljSRLB1HgJ28yVj0lefK9hQpueUIa7yN4FuE0ZVeal/OB8GX1VO2ZrJY6pP080EARXVrj8dTeaAl7EOfqmZ4MTmlYjgLHuig16S2qKA4Eo+Q8pNnyQXeE/M6duq78OwIq5YCpqmi3NtdS19kwlWykyMWIGoBH63KPBlB/HSEoL1NcRrq4jWljHtdVTwy3qIaQhm3av8FTSc9iMFgmeODxaZby4ILi2XMvqzPuysSyi9LKMcrjqmYoRT8LXLS8Qnx4j2DxG92EXt8LXWCL9EczrVjPBsvwxZDkU9p/nzbfUKm0kodhAQ3NSnjRshonYTWF1GcHsb0811jFY1I7xR5/Zj3XZ+Xwg8Ui+DTEp5z1S02JX75J556cy0rsXzTQLBRQ6lTFvbzycAIEk1EFCn5FDUt7nMywAwFQg+Y3KXc+C6/qZB8KJ+7bsp4etkuYDwmwKCm/Ym8JFA8N3dXfzy009ZEuXk9JR1lOt1BWTT/K911XhUIrCamN5bG6vYXFvFxuoylnodtFt1NEjWhKd8NfOwJNo0wvnFAPuvj3B2PsBoHPEcVdeyRvTeUTkknUK64s0maYY30e21WS6FTp7xK5kEXyCQm8D7GGcXAxwcHmHv8DV2Dg7x+uSMA2aOJlMeT81oEtl2LAbBKd2d23fwgx/8AE+ePsWdO3fQ7y+9ERCcZ2TjxII9dpt1dr1HvmOhKx/Xdd9yJB3lZ84dNghO6YoCY9K9curHzK8IBN/Y2EhAcNOuAoLTZo+A4PMA4LLPOK/dXPOvXVbZ9D735+U5b2NQnqcCwRfpCTftnvIgeGbdoH31/HPI5Z41WX9KsFuTWW4vtXNAcLXk1CvhZKGbOmVpLAg3+J0ZW/UfPGaoQZk/aRAI3l/G/YeP8f0f/hR373+EequDWj3VBK9A8HJ9oEpdWaCywM20QAWCF7dLWb/YSm+B4AWBNawDU8bRJAu6NWQl9F519hjTDLMjO01pCDkLCOs6qck/nWRN+Q52DJV3qO81WLuG7VKmrAayMnbNTs75U7XUMJmZ0xw0kK7qmMLWnCAJSKg/lx39HO1Le9NAairwj8iecKBLAsD1TwIemX2r9b5pkasAbyV7koLf4jIZdcwASDMej9X7skDUzRwy/GvF7ZUwwbObAuxz6fYTExF7ngHtZh1Bt4NgZQnQ4Pd4dQWTfg/jdhPTZp2BcmYS64CWwoSggKvpJotixmntEHfFk+CnM0ss/cGsFIi6YPes9LNUcpwRDXmZ1O/TCYLREDg9RbR3iHj3APHuPuonp2iPRmhOIoT65AHlyP0zVrr09HZL4ExVWl4d3I+8WIrsu2puCCTvJ7ULyQIQ47vTRry8nDLC11dwSRI2pBHO0ihmCFABwfNr5gtau54rDxw277HBb/X6p5s6JtPPBDhsoMLU8XbVSa7bgAnlScfcy+aV94z0GWmCS6A0Ar9N0CUd5fUWS/L6ZPuXes7i8cqePOf9PW+inQeilp2g89pXPnOBw3bbucp2XS/qCy67ufqQ2S/z0trPaad31buofi6wu8h+rvJcz1u2XVT/nzLgvbOzg08//RQvnr/A2fkZ4ihCt9NGo1EHQckcz2GqghSTbjeB4Le21hkIX1tZRq/T4s8ZAOeKqJmHNpcmU5IvOcWLVzsc2HI0nihZlLCuN5wUEExAd1MH1lxZXsLW1gaW+l00GIjXW7py6owlkoDRJMLgcoijkzPs7B9iZ/81Xh0c4vTikiNKMAiejKnJqKJqqP0i04tTdQ9w7949/PgnP2EQfGNjk4MsJv0jmQHnt4hPe5pArat9ffJz5THvPfB9Dxcpw7S3Paab/ZDS2TEfxEbm+2rbgu7pdDogEJzaTuRrJJ0ph7K3t8dyKFcFm33t4FuOb7qicq/LHzDzr0Bw31a+yenyQPAT7O5oTfCdeYExNes6AZ5lRVHwvEWut3aMTRBcjelymjMvP2HjpON2EuPKZIMLGG6WnQDoVr52/awikrFGTQMMgnd7ywYT/GM02hUIfpN7e1W3ygKVBRazwHWC4GXXkVLjq/q59Axl/OrrKtex7lsMBNfz0KzasAaC02ZOAdX8OXj2UwG7EwMYfYaDNyYMahvXU9IiCYaXsJxVBmpdpYI/ZqhDJfqkLCLVU6WBCJMsNLPbBsEzf3MmAoLqCltZKeA1Pe7MGs064KUZ7JJ1vxn81vCi1hlPA16qgI1kNwJvVbYWQJ82pgOizHgyJax2s5PmgeCpjUzjKEHUmJjBzQbibhvB6hKCtVVgYw3TlWWMej2MWk2M66nmd9aopsep+4CpO+2BEXP3ndmhMSHeLJc/m9QuQNgV0jn0dZHr4CBokQqYyYzwU0z3DzF9tYvg4Aitk3M0L4doTCOEFBxR8/vqFBxTA+LSN9Ne5/GQ19xl0m2B7AaQbE7w+xGGmLZarOFeI43wLcUIH/Y6GgivqxMgwkjRzn7eZtl1LXrfBgguASfNI+q+5qf60WJcJjcTJPHNQ43N1gakloIgJjhpgpsAOP2eguBadOcNg+Cuyb8Cwcu90/NAcNOWtrPmyxAtC4LzKD9H171MX3b1FR/HzgQfiQn+q199xizZAeklBzF6nTY6rSaaJEtCpqfTEuQj1AIGvTfWV1j/e7nfQ7vZYPa3+BQZEHwywenZOXb3D3Byes6a3gRgBwROc/DudF4hJjixwFeXl7C9vckgeL1G5QsILr5ZQk5nHfDziyEOjk7wYncfXz57icOTU4yjABHLouSp2Gp5F61vLiA75U5jzf379/HTn/0Mj588xfLqKlqtdiZWST55IduCZdrIJ61PmjJ9yKePzOuzZcsyN1NtIFw2Y+hzc3w3Yz9IXfLeXYkVsbq6ysx9AsFFNovakzTuSeaHtO8p6Csxw68KOvs+7x8cnAAAIABJREFUv285vumKyr0uf8DMvwLBfVv5JqczQXA13p6f2SD4EYJ4qsQOtePPfqhmXmf8Jyu2UbJ6cUzPSf8U8Ntgg+ffaoPgqu4UIJklPukXAcAzc2sBy46bKK+kZKWtD8oqMgRN1QoEX2Im+B/84Ge48+AjDYI3Er30igl+k/t+VbfKApUFfC3woYDgeb6iywZX9a8XAsHN6ciG1+jvVJNYp6Qflra10tpOBEfS58ysUtI/zI/NPW2zLixDkXCZdJaJH5Eu9JTUhzWxCv5oYsAyl5fSHhSIVCDxlIGeDVOSsoq5zgJ+J/rPBlhpPKTS+qTAgmTnmFm29N2IgSbp7iZguG4HbXfyO4TtTbInia00CzltAI0YuXrezPVyQEfp7N/RDcUgeKrVze0XhkCrAfS6zP4O1paB9RVEy0sY9zqYtFoYNZqKNVxTun1ui4k+qt/Dm0Ayv3IZ8NB+g1SesyB4tlbz6sjvuqhoTyfAaITo7BzTA2KEHyJ4tYf68SmawzEakwlr0StWeKyCqunTCUmPEwC54HF9LOZnqeJUeeMMLS44uGmNtN3bLI2iNMK3MF5bwUCA8CBMWfvJxtqsgNB1LXpdILgsgMx0MlnaFjDBDXMiWhQEN/OjBTnlc91McAJEckFwYYpqEC1XpitZWM32cBtcLQJNxYauSdgXBLfbs+i+eWCvqy7z3o/rAnptuyxap7z7fD8zn7MIVPdlPMyrf9ln80nv0w4CPh4cHHJgTJKLGA4veUOy1aqj32lhmYJcNusKACc5lFqAZiNEu91Eu9VAq1ln6RQGDsQd0mQABtEiYptPWA9cscAJwNAkAQY1iFigqAcERhMQTuB7v99Fu9lkhjltcirnL/X3EkAkAobjKcugEBv81198hd2DIwzGU0ymqaxcOk9p3yqooRHWWd+8SfWnQN6ROhly595d/PwXv8Anj5+g019Cs9lMT3voE1ZXfW9d9/u031Xnqbz7ffpWmXLt98YGwM3NmCIQvGhRY7579DuxwSk4Jmm49/t9PjFE4zuB4EdHR/yT/iYJIPm6KvjssoVv/r7pisq7Ln/AzL8CwV2t+z5c9wTBoUBwGSfVmsXQ306cWpPuoZ7f5d8zMcy4n97VWmDMGSZnTM8diWWNzNWYr+cMmkcY7zYX2y7uWREIroBzXhcLOE8nkwwQ/PveIPj70CeqOlYWqCxQWSBrgW8yCO7yx119xQsE/5+WbymCdKEciiomUbCWXd6ZeUshrin0LXeYDNhZro79SS67koHkFATPm+FThmx28jWNZGxQa7Z1DqNb35ABzJJnNRFrsUvKNGcGlYYORQOafxIjm2ZyCkoVhgjCGgLSlaaJXR/3p9xUYEEgpMCE4wnC8YSZto0oRosWuqKmqYNqMutbA+AMfjMAnm7E2yCoqv2iQLiru93c62KHWVcrDU4qASqZ08ygaA1xWENUD4F2C+h3ESyT/MkKA6XR6hKm3Q5GpB0dhpgENUytEwiJI2h3amOTJq+/p5ZMa1zcqyV1dstqtjUWafekNzPjMCZg8uwc0cFrxKQRfvAajdNzNC4v0RhPUI9SeRSSRaESU0kUxeIwv+z2eBtAuGktHqH4tASxWIC43kBMbb1GGuFb/z97b9IkS7Ke572ZETlWZdZ0pu7bd8IFSaMkggRFM+IHyAhRK2olo8lMG5lIArgAudFKK+y00UKiyfR3+DtEgsDFvd19pqo6NeYQE+393L8Ij6iIDI+srDN0Z7VlV50MDw8Pn/3xz98PyfNTrE7mWE0niAZGGkUwv7Kfmo6obtHrWtv5tJKm8Jvilj7akUMp9Xv2exewyoKH1pzsjzptBBbP0efx/m0guKa5mlbCkDIEZ93pS/1x/TjJUstpGLlmu0TstB3n/TbB0aZrXfNHF2xtZV2NtwmY+ALdTc9zn9UE2ru8pxu2y30+k5pqfNvELyNdS73eNl/b4vV5x7r0abwKueg08M2bt7i+vkLETUjKU2UxJqMQp/NDTEcD65chMxrddFVBOB30EAR9ad8qJ2TahpX/EghuTnHIeR8C5NzTmgmXCswwEJzZyPgJ1akHzt+i1W92Y/NGWYBU05/GVhrl3cUV/tNvfovv357j6m6JZUQ33WZkMIYN5v9iORwOcDiZ4vRoJtCdEDyK17hf3OPFy5f4J//0n+Jnv/glhpMpgkEZgtf5DGhqE21l2Ha9NI6pQ/OO/Whb/1D3jC73+PQH7pghMMvWC967SRO8gFJ2Vll5dxeyqywK5WsIwVnO3NSgHAoBuEpfdR0nt82LLmC7S9i69Owh+Lal9EO/rwmCf4v3b36Hc5FD+YCeNwR/YPXSnIF2LV2ef5nj6pshuNxh4q2B4CKLkluC56OgCd5I5Jsu6HPM+KP9Dcec3BL857+CQPBvfCzBf+j1af9++xzY58APMQeeAoJ3nVt2mQ83zYO2XW/5rOW6zvNtWowcyv83f1FAcIfIlZHaw11mZzi0zzf0VdZF1gHTw7uKB5SnAMWY6spRPLDctDeJlepmepjD3nwX3Y7COQBwYHDu28kd2B2rc5VO0G1plVXJ9Z41rADvngBvHvel5rD+nXJxOggxGI8RjoYIhkP0uZgMArtQBYI0QxglCBYrBLf3CO4XGCzX8t0gM8ee5WiwaH6nAsBjhXg6PdE8Kp9Ky3fmCzeGP8TuojDRdRhYvePRSl035SQCIEio5x0GyMZDZITftP4+PUZ2NENyeIB4OkZM7e8wlLCJOPtS6/EiX5sheOOMsFIo5XB+dzU1DL+7S52j/MMACoEdFI2NIuDuDr3LD8D7C2RvztH/cI3RPUF4JFBGLMJVFkX16qsHNKzj0cpUuRVc7arWFlt0Ri7IlB83PoxFODc5smcnyF4Zi3AjjTKUspa6YhOSuRXNSZy7+G36u+ldukBwN446CM7O3oUb/FsBuELwLnIoBeiyQM3Gty0Er0t/GYI7IE/exdTJ0qLKHpPV6loYLRWAxmcArguzzeDv86y6gf0pIHhd+h8DwbsC6sfk32MmPz73+m5WVNup7zu1havbSHDbK3XBl8ulQMI4jrBa3OP+9hoBEpwcTjAO++glEXpWjkonYDwk0RcIHsgml+q8yum8LBXQSUtwAd32eL3OwIpRQntIOuE2jmnDfuA45nTAhkpo5ZttZtRI057MUegY8zffvcG3b9+LPvjtYmXlUMy4aeB8iuFwgNnBAZ6fnuCbVy8xP5gAWQJKI93c3mJ+coK//9/8A7z4+msEQ2rA8mycu9X6cIzrUgbbji2+7d2tk01tcNs0+N5XTWtdf67f6YkExu2jCd6UBh1nWBc5TjANutHDZyh47zJOupDd992rY80291Xv6QrJq+Hb7q+7zu+Yb9RQp5SMaqnr2L6L99rH8dQ5sEMIrsZnrWti+07y6HJgWVMLBKexgZW5cuB1syFRYRQh/Fu0N9241fjGN3HlfBdnzm0QnHIo4hhzkxzKU5fnPv59DuxzYJ8Du88BXb9znuQaKdQ9qW2+23ZP0/3bxLspJ7rG1zW8PnvTfb1ez0Dw/3f23BhIl44wuRbdGl2hxmqGOTOolS2wi8HTWG7XW6duxnHmqkVv5m/Hujm/mOewG1vl7/ysvBnN89RYp2nyDO5eM34dq+09AsYEipprJowFZdaqW77vm3iNBbaF3oSoDJv/Nt8HwwGGkwlG4zFGkzFGwyEGQV+cCfbiCAGlJRYrDO6WCG7uENwtEC5XYhHep2BnlorsSWIdX8rfAsENgJXysPlSMuwqIfDuMHT3zfoJY1QZngdSMMUzpcTyOVmxcZHS8jsIje43nSXODpAdHyI7ngPHR0it48t4MEASGMtvA0QVzj18r2br5pZyyC93BeG7g+CmPpm8MhtPplX21mv0qVF7eYXk9Tvg/SXCD9cIuWkTRQipE65a9haGuzL6polZ/VcnyySvrCTQE9YQ24Wo/aH+dhyWcnNjPEKmFuHPTrE+OcL6YIqIlv+5w1OWu3Yc5RQ/BmQrIFAYodC6Ddp9LAgupVfRBH8aCJ5WNMFdS/ByPZfBzmoZE+4lcaFX7sL+tsG0ConawjfVU18w5gtzfOOrpqea/seC9o8BwaXf2ZF1bVv5tbWptvJt66d8nl83Ycv9mFhwTehFCH57dQnEK0yHAYacfCWRODCmdJCB4OZ0mYHgfQR9brL37TyNkiecSFOSJJbNdJk4CPjom811apXQ2o7ON2labjE1ezlxsmmty2mRp/Jt5bSadsl+Ua3Mb+4X+P79Jb598w5/+90bXN3cGQeZdvNYz88dTCd48ewMX714hm9ePs8hODcD7u4XmM7m+Pmvfh/Hz56jNxihFwxymN60ud8l/9vKctP1ug2NTXXnU0NwTZs7TlWBuK8l+LZtyG3n1bxqg8O6WbRtmbXF7xOvbxybwrXFUXe9KodCi3p3ruCT9n2YT50DO4Lg1uFTWz168LYVK7KdQfB84S4xuivS7hkuY0zhUE1iq7MEzyH4MD8B+DFPlXZ/sf0d+xzY58A+B/xy4KkhuM96q20e7fcmRaiu8XUNX7emqlkbGwj+7w+fGQguIQrgZuxzyj8a0C5zcstvc6cZ8AptbIvAa3adzVf1sM7IiDhAykLoBwJn+da0Ca8KxoUApl2lyalb69iQwNqx1hYtbQHKEKttOd9rZUrEqaRATgO4jW6w1Q4mBJOP/c7CUA1XWIPr88z9tIQZDgaYjsdi8XQ4GuGAepurCLi+Qf/qBoPrO4Hgg9VaoDhlUZAkyLLEWoAr+C42B1TKwy1BzV67VZFbTv7QJwf5ok519GpYs26zaL0xZdtHOhggpS707BABLb9PjhAfHyKm7vd4jHhI+B2YslcALiy3eEi9xcT2Gw/bNv6unVLjgr3UTO0/qAMdxejdL4Cra2TiMPMd+hcfMLy/x3C9RshTDZT2sRA834KSSa2rGWie/HArq9oj7eaNtF/LLcHVitFGL3N4WvdT3306lg2Q9Nkpsq9eIKY0ymSM9dCAcG4+IVMHb7ZW5fmlMKjcz7UtiHmd0Ec1Uvlvwijq37qguS436iC46WoLq221FlM9cJVD8a1nVWjCBTnvbYPgPjBW00lLcD0iX90AKODRQwiuGv8xtY6Xa7GWU+dsmn9twKYJvvrmT9Pg23R/FwjeNQ3u5EbT9VgIvu37dW29j4XgvnnVVh8a+8WO0hdt6SlfdwGJtt0UaRQhXi2QrhdAshIr8L5YdMeIeUKHoJrw2koc0YI76PUd6ZLUQvAYsVjgGkvwXj9EMBggihPc8JRPr4/ZfC6W2RnnHmmMHp3U0t8DQTjjFRm3oucug3Dzvdkc7uF+FeHi6kYswf/qN78VZ5lJZk5dyfMlPuDkeI5f/vQbfPX8DCczo3ku0iyco6UZJrM5Xv7kpzg4OkGPUij90IHghfBWXZm15X/NBLlrlTXjmKcEz66et1Uia26qjhH8N/thjkX82WQJvm0b2kXaO8O/XTzUjqk6trZFuU0aN92zh+BtOf4lXN8VBNd5Zrd3zo3Y9IS0nK6jJXjhgNJ31aJ9h1iCu9ZrOReoTPDdpDZwgBwu2FN+2sdwxKAcysGhcYypmuChWIIrBP+hr3K7lfU+9D4H9jnw5eYA+9emE3O7Xp9sO3/dVe5+rOfb8cRA8P/n8MyxAXcguP2zOkbl0iH2rY11aBVqWYkBXSRVR9PafxtoLQsnq52twJpwuhdY/WyCbFpvU3CS8GUwQC+gWnZgtX0Li3WmLKFFOllVYKC1SpTE6CHOMqziGHFK53gGhFOvu4DYhQV4AcItBLUgVOMTh4hqOa4Qv2LBzsXjqNfHwWCA48kER0GIeZphvFihd3mF4MMtwps7hMu10QVPUrsIpfSJsQKn00u1SrcZX2wAVCzBSxXT5vkPfXrgA8HNZg7rRd9of4cDpKMhsukE6WwGHM3RPztGdmwcX0bjIaIgMDIpat2Qy+uUN4seQnDfqWR9N9LWKeyq82nsTCt7VWI4aB239qMIvcUSKaGGWISfI7z8gPDuDoN1jEFMGR/qghuHmVpf1aKjeDcj9vywW9h9bS0296wFuCSrfGbF9Bs9pIMQ6XQCnBwZjfBnJ1gdz7CejrGmtTg3RDI90r8bCM4FLgEwtVIJIFifCZjH47GAcJE3EAvNhz8uoK5e1aNUUvWtHrirCe5bzz4mBGea3fQyjT4QnPl3f7dAzD7UbiDQORtBziZg4+ZBNT9880fz3fd+Hwj+GCBcTceXAME3lYNvf+dTXo+Bdz7xu2ltC//wehmEm0lPIpbfyXqBeHmLLF4j6GVYr1a4vrkWqD05mJq+YjAQq22RSrEOi6WfSwm1EzOp5mkOheDDEe4WK7x+914sw1++eoXZ4YHpt5MI6XolzxfdcbEXMMDE9J7a96mjNWMFqNbgxkHmEq/fneP//+u/xduLS6zjFJGF8NJGwwAvzk7xd3/1c3z17ATTYYghybhYLHLeFmByOMfpy68wmR1RGLYTBBcLed/K4wGzt118NNWDtvrRIelbBXUhuB65VTkUXmPfqVImOZDKgZkBZ5/iZxvA/Nh0bhpnq3Fvm749BH9sKX3u9+8huBk86o3hcmkvB8rradIcgjua4OFoWpFD+dzLf5++fQ7sc2CfA+05sIfgRR7tap5ZguD/fmYswQ3GrpnI2qs6VLnW4IYfma1fnQOrDEdunSzek5wfrqKsRbY1CTUTaCs1QijZCwcIxiPR0BYwHQYiJRIOaLEUymJvuVyJxdP0cC56YGk/MBrZSYwkSWWBF6cpVlmCGKmRJrGW25QQoX3LMo5xt1xiFcUGMDOZ9pyvOs1TxG+cXhrQbZzj2YVfLpNSSLgIUnPGdrGgQibWsaM0xWEGHGfAUZLhKIoxXawxuF0iXKwQrmL0xPqK72DegwDcLFgJbq30id1gcK2xyva07Y3rhxHCrV/FItzo0lu86QTRUwayqUFr36GB3z2VPDk5QTo7RCrW3wORv6D0icByu0lTtBVXG7o+N8vl8zBMG5T6XMtIQDgBC521UeP16gbZ+QWy71+jd0GHmfcYrtYYpilC6tnrBo3VBleAUnQcWnuLTTWB5Z3QRffcymuJldFRQxZp69wQC0NkBxM5FUCN8PTlM0THcyxpEU5ZHNWD19MoFUtwN0VtC2Id7GgFfnt7KzBcAQQhLiE4YYQLwX0W5Azj6om5VuD6d5ecq7MsJyDRuHwGqgJmuwDNWL2qBSIhjIxMFtq7aRStSOdHALl1/Gc2Ee4R078CT98Mh2iC4F3At897VdPUlq9NkLrtWW3Xuz5Xw/vC+7rwPml6bBif++veve6+beJ6DKCXOtqw6G+G4GYUE2ODzEDwNFoiXt4BaYQw6AsA/81vf4t1FOHs+TOcnpzghJbcdNi8XiGL6VDTyKnxY0A45xRGSg39AAiHYq39H//z3yDt9fGrX/0+nj9/JjC6n8ZY398ijdcCxdliZZqk8NtmeP5qOmcUSRTOyVIQhL+7+CAOMl+/v8D1vZl3cT41CENMRiO8en6Kv/fLn+Pl2THGITXIrbV5j+7hAowPZjh++RKT2TEwGNHs3QqT9ws9uxzGliHTgw3WLS2229pV0/WuG1nb1M1t0yY1zDkt9BgIXq3fT/0ebWPqY/Jk09jtM+7u4tl177e3BN9Fzn7qOD4tBK++vRi3yMecHNKVjc/elswvHX8QZu1r3q/8lt3y3GIBa7igPijUEnyOb37+K/zDP/wjfPXNLxHsIXi3zN2H3ufAPgc++xzg/EnH+zrfKW3zzS4v6GMU9NTzuW3j73pfCYL/3wLBLQB3Rrwc/hpDHAdUFxIfYhVuHaPRUtuOouY3rSRpactFk9WmpJU1F1xilU3L7sA6buLxXSsxElOfcjDAYDpBfzQQeE0YHo6HCIcDBGEooPv29h69foDZ0TGGkwNkQSgW3bmnefQQ0XnMeolltMY6MTCcIJxoZZ2lWKwj3NzfYblaI+bisEl6xalJFvmrInohGmOInewJcMFKRkNHlvybzgKHSYpxHGMSxThYx5hH5jNbxRhTC3wVI4gS9GkdRRBEvW8B85xgcLFqLVdL8Ns9fvtpLHG6NLKnCdsCwXMYbpVHCSIItbnBQgeIBwfI5jPg9AgZdb+P5kgmE8TUfg7oJNNI4uRyO7nsjynwfHPIG26Uc8EfijxN7j0qVq3nhCzLNbKrKyRv3gDv3qP//hKD2zuM1jGGCREGt47Mj4EoilAsFc+34j4uBBcAYOGpC8DleyuBlA0GyCiNcnIEvHqG+OwEq6MZ1pMJInGOylMoKsvkGrfUW7k0lbnCarFkvr/Pj6IT5NK607XG27RAf7DAcY5TSf478iWiF+yz0nH7QFvXdVB24/MZSCVv9QRRfqKikGxRLVoXgpfjtXWkbs+WcjJxhMViVcihhAPJP9eS0c2jNvDbNX98w/uGq5bnru5risc3/q5gT+vethO3tnLa1Jf5vpNPHF3jcsPXtf0mAJ5/LzM0AuwEvTRGGq2QrO95HA5h2MfV1Qf81V//DVbrNZ6/eI6zs1OcHR9hxL5ptUIaR2LFbUC48V4m0JMbfdLP8XRbiPOrG/ynv/6N9GW/+L3fw4tnz3BAJ95pgvXCQHCZ29ij85pXpaHPsZYwluDcxKdP5QyXVzf4m2+/x3dvz/H+wxXulsZBJvu12XQiWuB/5xc/xfPTIwz7GUKrTseRI+0FGBGCv3iJsQvBZXL65UDwTf2O77VHjdk1N7tAV8cgdzOSt/hagu8h+O5Kp2mesIfgu8vjTxfT5wjBVQrFQHBZ4XgsK58Kgit3yP1PSFr2EPzT1dn9k/c5sM+Bj5kDHxOC6/ps0/qm69qna15tG3/X+0oQ/P+aW8eYRFSu80iLq4zfpD76wUAssnkeVrWwdZTs01KbR80HgYBtQuv+cCQAmyC6H4SYTKcIB0Ojpxz2kVrrboE7wyEYB6+tGWkYGghOTUo6ebIQnM/noorQ+vr6Wobpw9kcw/EUsBB8tVyKpfggpMZlhOubm/yzXK+FwBEuM13L9Qo3t3dYrVeySMtdeVK3eJOMWaVkjZ/NYue7L1rItPxOxUngKE4wXa1xuIpwYH/zbwLxYZwgpBO3JAVpt0BvAeBmgWqGfcdRqELw0gTFY6bStTZ+oeHzhYN1zKpOVdVpKa26s/EIvdkhesdH6J2dID0+QjQ7QDwdIxkNEYeh1YO32vQ2zwvoXZyaKGuvN2dadTLZeAqwlix8poVhHLejl2ZyegHLJXo3V0jfnyP59jX65x8wvrvHaB1hkJrTEDq57mcWgucO8Mw7uvJKH8MS3LQvC2BL7axwNiunAOgwdToGTuZIn58gUYvw0QTRYABu3hkQXj4FUldymyA4w+sxdIXArmPHOimUtvjcHWSGZRyq4d0VgrvPUmBSB8E3DUp16XVBjAvB+X0VrFetwO1QlXeWfF9KodA6ibXMfV8fkOoTZlOL9B2QfcNVn7WL+3Yx0dkEwaubHD7v0PZeH6tcmsp2G+ivE0vpZ7w3Sm3P5471BNjsYdIYWbJGul4aS/A+cHd3g+++fy3znfl8htnsEIcHBwLBqeVNAE5tb0LwfNvWheACmfu4u1/i7fmFzDtOz57h4OBAJEm4iU8ATgvyYqvPmZzUvZsdeEXFhSnPADrIpCTKd2/f43ev3+H67g5J1sdoNMTR7EAg+O/97Bs8O55h0E+N7IocIWL6QowP5jh++Qrj2RHSwMihoBc4pxhz+8XCEtFugjfNkB67EfSYkbnu2V3bwGOe79ZJt//V8aKqCe4jh9LW7rdN78ey+C6mX34b2I9NV9v9TWMlx0hulF9eXmLvGHPbWvUp79tD8Nbct8Z3ewjemlP7APsc2OfADzAHPgUEd9csbWuhp8rytnmwz3qybY3e6/WMJvj/+fXPRLWXx6DEokZGHEo/mKNRtN6m5nY/HKBPncmhgeG0qKY3I4EoFmj3qVk7ZLjQWGZnGRarldx/eDhDOBzKd7TE7Ytl9xDD0UiAjDyXFuE87k8ncNRo7vewjmP5HYyo/d0XiRDKBdzc3ArsHo0n4iiD6SPI5jX+DIcj0EHa9fUVrq+u8eHqCsvVUhZHjIMLRv779vZOrMf5nVpHyQlhR4rBOPIz1Fl5qPxlB2nDwHtyD62/B0kqesjDKMZgHWGyinC4XMlnSvi9jjBexwipWUvdW8JvWkuJ5rddNOpy1Vm9qfZmeYd+D8Ddyl6F4LlDUyt9ko5HwOwAIACnZe/pCZLZIdbjEaIhrXp7ogetGw+FrI3J5/L2iDX9r3EiW2qAWn+cL42UUKWZuppCG1rwrku828JVJWesXKtNp8ijJDH6a2qEf0D8/Vvg3TkGF1cYEoRHkWwIcXNIjtRbCJ47ybQvZSwNXXGmpxZEsRtMAoXsaQvb1lUCKT/9Qcep0xGykzmyr54bi/CZdZbJ/o6nBiQ/KiXklLMLG5qK2LXG0zA+g0J1wSz9mTr+dP5WZ5FNltGb0lVta02OMdvSuwmEKwQnhHGtzcsbSZqpdY3L1FFljtI3W4t3N13bALC29+pSXj4Dedvz2q43PaPtPl7fBGiqGxNdJkNd4F8b+G57j259m3mLtnrR9sxt86Icb7ENr2eODMQ2kihZvEIvjRBkCVarBa6urhDHEcbjkXxGlE7ivIzNgxv8SZz7XciHGWfTL816WEcx7hYLmYuMrIZ+YJ2diyW507uZ8Ut1TypvbAdP4xiz2MBfrCJcXt/g+3fn+JvffoeLq2tESSYQnE4xCcF/8dOvcXZ0iLCXid65jA+UawkGGB0e4fj5KwwP50iDAbJeaOatucmC2+/qgFL0xnXj5i42g7qU92Pb/C7rnilCKwhWcZ7M76ua4K4T5Wqfqunapr355F8bLPaJwzdM26Zy7XzTN/JqU2mxhthD8C0z9rO/bQ/BW4toD8Fbs2gfYJ8D+xz44ebAHoL7lW3XebFdvxoI/pf/6A9cEvHQAAAgAElEQVQzgd39UGB1j9ZDgbH4pv42QTUBM620g9EQk4MDhKMRaIIkVt99Wn/TW5LR7ebiidB6EUWit319e2sstg8OJRytuAnPx4e0DB/ICinhcdsowmA4wPz4BOPpVJ7P470frj7INeqB9wnkackdxwK7ae0nGmZ8NrV7KYESxwKrh4MhkjTF4u5eLCZceQE+jwvG5XKJ27tCe1fmo5apyCRfoLfRpcz/Tat4WqfLb6ufZgE4Lb8pe0LL1/H9EiN+7hbi+PJgucJ4HWEYxwiStIDfVv5EJE8IwK3GuF2OFzWgPGdyjqntGon6VbrPNVS+qLMORAm0k2GIdDxBNjtE//QYOJ4jmc8QH04Rj8eIh0MkYSDa32LApvrCJZypYNzCiRxsVgrmQcbYzZIaTlDWja+cPdywOOq6mK8rq6pF7yb4U77fgeCl1SChuLFUpEV4dn2N9P0lsu/fIri4xPjWaIQPeELCgm53oyk/SaHW5fZ31aXAUyBxYTYKAxwQrk6AFbLICZiwb6VR5kjOThG/eIbV0Rz3oyHWYYCYEirsN4qb880OF0o3tR8NswmW+y7Sm6A4YcZoNGp1FFm32K/WG4XgPC5fhSRd+wiNm/CbG5N0DKog/GH9dHYWartA9UpcQE0dKKu/fcBU07t0gWhdB+pNbdL3XTTdVTjlm5a6uuYCsK5l7PNOdXH6bF74pMXnvZ8SgrfFXYz7RaXOITjoWyFFn7IoSYReuhYQTrmTaL1CmiYI+j3RCQ/4ERk6s1Gbykkz69ZZ5e30FIzl2TQiiMVhJg2sQzP/4eTHSqiIprj9KUHw0pcaQDeNzb85N1vHCe6Xa7w9v8Rf/ea3eHd+icV6LfO+Z6cn+OrFc/z8J69wcnSIQS8Tuwi5k2kZjEUGZX72AoPpIZJ+KDIuYriR+7Mp5MkKTdpc2E/S4VP+29ZRn/rnE6bLJpFPfG6YatxPBcH1mVU43jW924b3heZ1+bHpXt94N43vPu/Uloa9JbhPLn7OYfYQvK5fKtX7PQT/nCvwPm37HNjnwBPnwMeG4Dr3bZsnt13fVbY89jkt9/+HLMv+svd//PF/JxC83x8KABeLb4LwMJDfInMSBCLPwb/HB1MMRiP5TqzEHQtyQu3heCT2QverJe4W/CwEMI3HE1nQ3C+XAqnH04mA6zRJBHYQenAxdHJyijFBOoDFcokPl5dyjYs6A54NsBI4wiPvtKTmkXdakxOQU5pBNG8H8pvXJf7VSn5z8sh7CcEJ0u/vF/J3/qMDr8Bv8zGLQbOAyoE4QTh6CPgsK30yihIB3ZPFCpPbBcZ3Cwz5WSyNJWwcG/gtTi5pAG71vu2RYVmu5dSvTHaqi4nCKnIPwd01uEBErtsFWAZIhgMk0wmS2QzZ8Ry9s2OkBODTCaLREBGdh6nTS2vyb22jKu24AsHtVZP7/H/98dlCJqcy6XVjb7j1QZy5bvbDLsans9hkfVtdtNZ3YjUA3J6OKCAbvdPG6BHKXF0jef0O/fcXGF58wPCWFuGxnJTgiQk5OVE82NjzbYDgaiG+qw62VARWHsC6Ui1OAuQW6qb8U8rs8KQLpXOOj0QWZX16jMX8AKvxWEA4NcJzDXk1lnQs7hwT5dKrVMF307/r3r8OeDflUxWC++RnXVoU2LPu7QKCazrUEpz9tfbZTfXxwfe5w76H/WJXcOzXJvzaok/71AkIfzNvN8H6x0Bh37RoOqpvuC0E7/Jc95lN79oGpHyf1wU6borTvdaUNr9nFVbgOroYGRJjHU0QHmScS0ToJWuRRVGnl3KSxrpn4byFIJx9Gp2Fk25rzEbCzTpElMy2pyfsCTSC8GJctccqtI8U6+5SgHIVqYxniqE5N1vHKc4/XOGv//ZbvH7/Hjd3d2IM8fL5c3z18jm+efUCx7Op0QO3kmb9cIjh5BDjwyNMj84QTg6Q9ChZZiT8miC4i+G1N3hMnXDbp0+f+ZgwfvVkuyfU1VPty/XkDWPWfph/1/XvOj92f1frfXXeul2Ku9/V1jfU9e2+m9TdU+O0pVYdPBN2D8Efk8tfwr17CF43xrtyguU1994x5pdQq/dp3OfAPgd2mwOcC3Au9tSOMav9se9aZ7dvW47Nd77elAYvCP6//y//U9brBej3QgSBcTxJoMwPLWIT6kES0oqVdE+srs3H4CuCXIHQ4uTSWGWz0ChjQktsc5tZjLEQl3TURGeR4gzTHLnOKAeSphLniA7MAlp1k6XR4nspFaCYaNtJIuO2VtTyjV0MySBqj78PBkNMJxN5znq1FuhN629CddU75N+ZPDuwzj+t3WcFgNunirUVw/N4MIF2SEmWOMFkHWOyXGN6v8T0bokJLcCXK4TrCEEUG11Oppn5aZEp8zSXWpB3ME8pCu7HA7gdcYONbSrPkdxyN1/O5JBSnJ+y/tKZ4Xwumt/xyRHi+QGigwnisdH9FoeG1nK3qENaDsUkVRfxmkajNFw8N69+dQoneaHa8A8AgZWsEM5QpeEP6biVOG3td3yAd2skNQHM5ou1ECwpUeS02FgOUiOc8kM3d+hdXKL/5h3CiyuMbhcYriIMEzqMtbVfoI3VbxZJIccxT54F5rr0A9sk3OMeBTturhf5qEglKzZYJmPExzPEZ8eIX5xhfTTHYjzCOhxAdMSFMjkoxr5vLhteEYrfBL2r16qv0wQb3HqgfSj73iGlq7TPcyJrWnzXPZ/fSb/taIxXwYhHtksQ97m6yelC8Pp01e8eNfWfTwXBHztQu31+sZlUvwlal59dn+8bfhOIqdOmbytr3+c21e26erLpmb7P8w23zfs1QUE3rvrn59jWYmkDsMXSu0enkYmA8F5iZFGM08vUOOS28x/dvGd/LBA8l5oqHJ5xLuYC7VwSSkG3zlFs31VSQDHm4PX7vzWMnPfSefnVzR1+9/qNQPDzyw9isPCTr78SCP7y2SlmBxMEPWO1zvwbjCaYzo8xPjjCYDpHfzgRjXBC8EIiTscfnUjpOFHuI3zL2jfcprraVl+6Xt82Te11zW6G2P5cYbDKofB+Hwje9X2eMnx1vPLNOx8Qvk26faF8Ne6medzeEnybUvic7qmH4O/efIt3b36H8zffYnn3QeSv9HyLmS2Xpd7Mwtx1xr7dOxr508c6xrTpaDTqaU6btM9SlthVV2549lgIXs7v7XLpE9ylCz73ZOknSMb+kT+OHGhaW2/RpH8cGfYR3pJrbP34zk985ztNya+ulbd9zV2l44mebyzB/92f/q9Zn5bgvRBhOJRj8gQkIZ1SAlitIyS02qSmcmL0uOkoczKhZTewuF8IpA5CQm3aRhswTsjMhTLjE9gCiFSJK0uiDt+YUXKsnjBF4HhfFj/GwVksfxtNV7Pm4m+zCDcQXb2lMz0imyL3A8PBAIeHh5J2ppsOZO7v7nIpFabbAHaqufC+YiGlsM2FbnQMlcUR0ihCtlohiCKRPqHG9wEB+GKNyf0S4/sVxsu16IEHFn7LZoJ1eCkVWaxKH7iZ+lEDcHc1bUpiA+50ILh00FwQUzM+7CMZDZCOx0hmB8horUvHl0czrA/GiAahWH8b3W/3+LRtZrmjxgJ6mkmmk5YcXtpUWjD8oKHm1clZoFchuEII0eTc3NQLLFKEa4OWbow+QKYufLUj08mySgeZe2x+FbsUAsL70Rq9m1vg7XsE7y8xuLjG4HaBwWqNgJr4GY/48+i7WoabExaFNrhqjz89BJdyrlr0P2A8tu3SUm4QIp6OkBzNkL18Jhrhy/kMa54yCOwmS64jrzlrIjQLmmLDqwqBTZ0rKkTT35LzDkyvlnEVgrMv5od64Ns42aymg//m8wlJXN3tvI5UqnS1LtXBCrfv5yal7oL7DITVEzJ1dbeaZ3X/rj6r62C+qUy6xt312W3x101wNtWvunzvkqamsF3iyFuPe6KipUI0xd+00dCWb371rzxm1fXPbe9dvl5s+sm8h37DFYLTAtxqg/cokSK+FoCgZ6RQNB5tT1UIrhNqd/Mvo/V1SSe66BVV3zvvIvPTM0XOKLh2Rqj8T46hNAAQB5yXl3h/cYnzy0sxvPjq1Vd48ewMZ8dzTMfDYmSmtN14itnJmUDw3mAChCPRAxdL8PzHheDGNrzuhFZb3mt0vuEe2zZ86pQb5jHpaqrfbnm7i602CF7t77u+y1OG3waCV+/ZZfq2geCb5nZ7CL7L0vkUce0h+IN+zR067RhEAzbpye3pJs6a6QPs4HCOb37+K/zDP/wjfPXNLxGMpnKK3Rid1BnKfIkQ3B6LlSF4w1r4U1Tf/TN/kDmwh+CfV7HqHP1zh+BNa6rHzlef+H4Dwf/8z/51xgf1ewHG4zFmsxkODg4woXxJz0iSEEpPDw4RRTHev38vsOPVq1eyyHrz5g0W9/fGglzANKUnjQQJYQvjIgjnNVphqzdzhiM4IUznNcJuxsejsQZiZ0b7e72WOOnoid9z8sffBPUajqCEgJv3M/2MV+NjOKZHAPj9Pe4sBDdgxaAohfHcDOAisDQ4q9slcfxH69YVsFygd3ePwf0Ck/sFpoulQHA6wByuYwyiBAE3ARJr+c13odNLB7GVLMBdu+K8F/pxDHr5wkMyvch7heB1jcAYoBVODMUirB8gGw+RHU6Qzg6QHs0Qzw6wPpxgPRkjouPLwUB0v40FmTq5LHd66vBUvrWbLhI2F4w3OvG5h9RcyrumvHJphjYtUrfONZe7Lus3ddObAM8uIbjJgiKtedyWQpoyokZ4iv56hf7tHfqXV8DbC/TOP6D/4QbhYolBmiDMUgSidysueiVWdXfmAnFTJK3bI7sZxWzZm1pZ7hN0E4tOVGM6CZ6MRWc+PTtB+uo5oqMjsQhfhSHiHuubVqYiaZv2O+oW4z4QvA6Au/WBbYl9srv52JRZm2C6aX4Glu0KglfTIf2/lcpiX86/3TQ1we1qPHXAt65P8QW1XQZlF0JuqpRtcbZdb6vwvhsBbrlKja2cVGh7TtN137z1yaMuMOmpIHhdnSrNGbQPbNjV9M9X1zLPaEURdFMTvJ/SCnwNREujDU4ILpbeRqJNT3mY02dsp2oJXjj3ljE0H0etRaF1D1wG4cVYq8bfZgBt6MUcaaliTC/kxFZRjNu7e1zf3YnPGBopnJ2e4mg+x2w6xXAQyrsYa4cAo+khjk6fYTidIQvoMN04xZRt08bhsjJONITbtm421cNt49u2bT3mPjetbn+ux25/TBC8bbyrG58ek/d6b3W+1jTOV8tqD8F3kfufMo4GCP7aWoK/9bME52lo+XmkqeZnYQleKg5rCf5jheA5hxBTmcIg7JHl/Clr/P7Zn38OfIlbRZ9/rm6fwj0EfxwHbVlrGQj+61//iYhIEgCPRmPMDg9xMJ0KEKe8CY/RDkcjHB0di7zJ+fl5DsFZQN99952AZbUEZHHr5JnWhrTEVmtwQujXr18LjFYrcUJy/i0W5r2eQHHep9bdIleSZQK9+UMgovFyocd/E64zDYzn6Ogoh+B6nJ5xqxQKYfg6MtaFOoEQOEQHn7QOzo8fGRAX0Eo8zYwzy3WE/mKBgDqWN3cY3t1jcn8vji8n6zWGhN8JwZ/Rj2G61frbCMPozq4LD8vWyD8mrW/VfyuW30VnocO+qcROfqmUDH9T95sOsgYDZOMRsoMpsuMZEn7mh4gPxliNBljTYpd1WeRPDACv+8kBqzoEc2CfugSjnXIOwJ0TfLUiHWpVbojS5p6wRlqk7o7a7xqgS7UDqFu4+wMZp2zq3qXmVLyx0M/Qp8O2dYTe7R2y95cAHWa+u0BwfYPBcoVBHCHMCMONNTjz0oXgUmKOUcTHAOH6igXncayybb1gnUjozJYa4QThJ0fovXxhLMKPZlhOxljRWaZKoxBh2QJss/qXdU3F6tUHADYt5mWjk47yLARvK/c2KFAHwX0cY/rUSa1pehLI+HCIrf8Hc9WNpw08+ULLtng0XW15tylc00aULzCvvrvP9GoT9K8rj02bDT7Pq4bZlF8+edlUZ3zubUtvWxxNeedbV6qQqyk99e/oQHDpN9gPUvLEQvB4hWy9BJK1cZYJSohYCE6/LrIPaY5SmnSwfy0geN6G7YhopFDKluC62awSbqroJJDaJql4p+pIruddlNGY01fUBl9FEZY0Xliak4WcJ1K6bqxGEJSc4wnFwQjjwzmOz54LDDcyKNYpJt9G+9MHGfs4CN7Wzn4IENx9xx8SBK8DyW3tvG28q1Yvn7G4re9xx3hZezSc/KrWRbUK4zrqw4cPsp7S8mt7T5807cN8jBzYEQTX4zmPhKOfLQT/Ucqh6GKnbBxl5BWb66a7NtxUHR6HlT5G29j2GY9sBNs+Nr/vU+Xs7t77IQTfxTtp+nYR16ML6YuK4FND8LZ5sGZm0zrnsfORJ77fQPA/+/N/Iwq81AWnJAglRAZhiJD63MMRptMpZrM5jk5OMBgOBSYTphCSEzJfXFyIxraB5kF+dF0kUoJAoLZabd/c3OB3v/udAGuG54fx80fBOCE2oblO9BR+CFC28ii8fnp6KjCcUJsfheiMj9/z+be3t3j37p38VukTcYyZxIhVaN7C6rzx24kojx0PCeVpdZ6kCBcrDO4WAr9Ht3cY3d1jRIeXqxUGtHqnrAoXnOLsMkOSWUd6ukkvkNMcVzaayoUkwkbZjy+qyfonNj+CrZZolf6xrw4SHQhultSZSJnQujYZUPZkAlDy5vhIHF8SgEeHE0TU/R4q/GZ4K39SOkJdTq9aeAswtOGk3uUWcx3xqwvBK1lT1Z8uv3697nXTEOJ2FNXOSK8ZB7L1P107mgfhcx5SkHCj1cpCZJ3P0KOGPkH4/Qr4cI3k7TuB4cGHawzu7zGKY7EKF2kUQnBraa4ONPUov4Hhpv3YluRf6XYUUkERX5ubW9T/phNWTCfA0RzZsxOkL59jdTzHPS3CByESsQg3iVYd27Z23xWC64BZfU0F4MaxsPlUf6rParruDnr6vF1ogtcVDePXflsdZLqL/Wo9rPv3NrC8Lv/0O9+2UgXvXaGZ1JNHWxLbNrJhA64JMLt54PvO2/YvbfF3geDb5Fnb8+vyolq+1cngpjrUrRuy/hd0E12svekYM0EvXiNb3+cQXBSyrXQc53AsdhoxCAjP5zW297Em3YahFP+51uHuaStXK9x266YvyzVS8hww3/d0vHEXQGZDmzYClNijUUVMGTwrp0RfMDRGYJw8dUgr8HA8xcH8GKfPX2JsIXjWC5DlTjHzllnJ1sqI2nH91aVO+LSVbePrVlceF1rn2NrHdrEEf9yT2+/W/POFz76bT03wu6nP8X1+0xu13d92Xdscy4brHkJw/t40v2vP3X2Ij58Du4HgxbDwOBD2qSF4Xf4bCRQz1//hy6HY8tPNbjOK5tmSZRXjrYdWOtY2y64xqnNHZw5YGgofV23y9HUcXnfX3Eon93f0Mlunzt2kqM+Rbean9cmpqy9OyEpWPMDQleTJwTu11cv9wKix0SNKV8qnBoLv5X28atljIbjvPMh37dZ1Hts1vFemOIHa4m+5biD4n/7Fv85od0k5lB4tb6zzOWISQurjo2PM53MczGZiEe4u/ggmCLSZ0YTdCsH1+DrDElgTSvOHMJqW45y0MW7eoxCc8fD+TRBcJ+WM8+TkJIfgTAd/qsf8r66uBLpfXV/nR3cN1EwFgovjTrtI5OJRKhzlG+iMie+fZTjgu63WGNKh3+29fEZ3C4xowUrN7zhCn1blxGHUQqd1qHyK479MmwzixjDW/OQWTI/oYLrWmM8ofLGotketGyC4OjyVKQHhN62/KUExGiCZUPpkjuzoCL2TI6RzSqBMDQCnNjjDljYbFEAWD8vnBiwXC17NxMss2KVOWOs4ww12U14PtKcrZdPk/rENhNdBcO1IqwOwDyD0rjJar/Oj8PZUhUBwc3S+n2amrdwtkF5cilV4jxbhH64wur/HIFpjINIopnkIDLfW4WUIbifHeVPaTZl4v6ueEMgljmw9G4TsNIGTObJXzxE/O8FCLMIniMQiPJAXE1GD6qS24eFumbWBaqmeth/T6OoAOL9rWvw3TdI2hW+C4F3ysymsgnAdU6qyKO57Vv8u2nERe92g2AQ06+LzeaemdlWXt02DtA8MMePK9nW/7dm+ce86XF2Z+uS7hmma+Pmms+lZdeXaBMvcOB73XLd81Zo7Q8gZRrxGul6ILrixBKckinWeaedcae5V3nSqcsKGgeoguABtOzI5et/8Jnfibdc0Zi5T9WORDwL2RF118WPHVHduZFdedOKpx75XqzWub+/QCwaYnz0XK/DTs+cYT2dGB1xk6/jbbrTmEyo3rz4vCP7Yttql/m8b9nOH4E1jUNv7tvVz7v11fUfdGNz2zE3j2aZ7ffp9HRNdCF4d97dN3/6+j5UDO4TgtZuR3d7jc4Tgsh4Tg6QfEwR3oaE1lJOD5VX/YRYolGB3Uafyr1W20hkOm9aWrU6pGqqUGcK7z0Ord2xlL1ySjelW558ktDVyLMddUy6Vh5vs883DYp5Ve4sjVZnP5yqH0c3jzPP0RH7+ldQ19cFlFBK2/qGPmdLxBVv7dsRRtk7XF3Lj5wbBu85jH1V3PMqoLX4vCP4n//ZfZUTfAsHtYVntJAmb57O5kShxHJ9p2lSyhBCkCsFpmc0CJABnQhiWsiUE07Qc5/cE4TwGy+uq6U15FF4ToExNcBsPrcn5He/l8wjPCc0JwFUehd/zOp/F7wjdv/32W1zf3FiLJdN5EIKLhSEhOC2RUusikUCccitJgmmaYbpeY0rdb8qeCPxeYrSMEK6p9x0DAtATiU8WipRGEOtQBeDFMWADwcvDz6fet/SoY08WxMBlMmXVGy2kIjiuFSIx/N4c9Kbjy4zSEwdjgM4Ij4+Rnpwgns0QHUwQj0diHZ4EtBQzvFq7YF0ulwdaM5F42MWrpXHliGqeG4x4+9Krv7P6beNURVLRtrCru74Jgu+koK1VoYnL5rgjL2T+zNCjld9iBVzdIKVG+LtzBOfnGN7eYpTSIlz1wQE5EZAR3pj8MXWjKLP8PXVj/DEDdodMUNtJdXIpcgGEy2GAbDpGSo3w56dIXj3H+niOpWjSG2durMvGHejDmrdpEbwJglev8d8KgdUZpmsB3gUobArLawrB6xxjNgFJzeq261JjHIvwOn1wjasOZlfbwaYwTW2qDZJXq03TM5vK1gekbqqabROBpnu36UPq4vJ9vm+4anl2aJYS9GNA8C6Twa7v/fB9y8CEPUjA3iNZI1vdl51jUn7KaoIzHnEsbnVjZWPRkdEu5MjUWa+VQskP9BjI7W4C67D3cO1pOuB8wVOy0HIk33TxIyezzEJM+yk6zqRUytXNLb79/g36wzF+8au/g5dff4PjkzOMJgdyToj9bL45XrIq8F+sbVsmn/o+H0i6TV+hiy339+dkCV4dL9x2vs371sXXFM9j83xTWqt9lc+z9hC864jwOYbfLQTfVhM8nzfmVte2P7azU5/pdA5qzILOZrYdD7ZfJpm12Y8KgtvFjrEZMuMpT3PJuGhOUOXjbw4wS9ntzH9yq658fC1aQXGSttQyNsgxNbYgyzXojFvGxqYhuKYelLivs+nuAtoHc+v8CwcE25mHG/Yx1a78zPqYGmcatXDXDd2Usup6v9yOHua/Lngfxkf/LzwBaAwgEqk0eqpC46nmsc7bHDfsIlMX9EN7Kr7+jTfOuMh2LINx0+/ekz+v0m98jj32p0oT+1dVxiikDbdLzbbz17zeVAaErvF1De/7llvG+x8A/GXvT/7dvxJL8AAWgjs7WYPBUGAz9b43/RCyEFLztwuvWWAKXnRCTajNv5lo3qOOMfk9f9RyXMG5C9N5nZBb71VHmUwfHWLy33TkyefyODCh+7v370VqxYWWIqvCDiKJkcUJepQ7yVL04xjBeo3ROsJhlOBgucLk9g5jSp/cLzBcrjGIjLM/mYhah5e0A2e2GckNO3iVMkwti4sxYnedtG81+XzCmUW1DvIKw11tdGs9zE0FWn0FAVJujIyo+00Afij6y+nJMZL5EaLp1Oh+U0terMS0EGoGCOdojs8Er5xr5S7fZ8GyVa7bx2zG4FvF/FFucq0QCtGfIu9EHiXJgPsFsotrZO/O0Xv9BuHlB4yWC5EXkvaYZQhkXqha4WUIrgO5/P4EEFznXlqfdQ1AjfCUIPzkCNlXL5A8O8F6figOWulIkxbhKvxSraG6OdRUUHV1Thchkg3ORFYWEFYHXPW6NV73nup9dc/eBMKrEJz3F2DLbl40NLZNENwd2HThr7IoTY4ymwB0dRCvgu2u9/k2pDbA3QaiNz2ny8DfJaz7TN/7uoZr6zt94+uSP7uIs2kyWE3HLp6V9/+VlYaRjErRSyJALMGXAsJBrXDCi745FadzsTQx0iQCwZ3j5fmCVcdi6cAKu50cftvTUGbDz2xuliG4bjHXQfDCIEDS4EBwkygzN6L8GIeEVZTg/PIKf/PbbzGYHOC/+oN/hJ/89Oc4nB1hOBobC3BDR0yWS0I0gz5fCK59om+/0VTP2tpNW/yb+psqCH8qCP7Yd/AZr3zbaVta2q635XdbWvcQ3CcHf4hhfngQ3AwfKgmxh+Ddaq3knoxnAr0yIEoyrOIEyyiVT8Qj5napo3ODfP2Qj+EmHvUrrfNwA6idNdiD+bgrZelQ+LaXsBsVgSgJFJyjuM1Z4VQXO2qlnvMADVAYoem8RSEuTwU8jNuN+BFkReYh1XfwgOB5mhw5lAdGco7Bnc37Whicv1xXCF6kM4kjrFdL81kukCZRPu/TuRJjd0F4Mevj+xvJzOFwhMn0EOGAChDWm4w9sSdlbdPaOOuyENyVM5K5nqOMYMq3qnX/iDJsq69f4PU9BG8vtC3XWwaC/+m/tXIo6jLJgeD9fpA7vNTJmmrPuVaF2vmpJWC++LI6xPlOsXXSpK+kgJT0o58AACAASURBVIb/5oSbP4Q1hNoK1V1NWNUHV6eafK5YOlkpFN4v6SNk69OpZ4zVciVh3B9jwR4jWUdIlyv0owijJMF4HWGyWGK6WOJwscJ0ucaYmt/rNYIoRj9OuC1rNL+pTS2yJ2a3qzAprusS/Bdn7cX9ZYfItbB1sW03DtwjM3b6ZKRPCMBHI9H9pt4yTo+Q0vHl7ADxdIp4NBL4nVCX2R6Vri7u64ZNKbHOxfLxIPiXCsDNok9HRzuxq05brMFDjxtQixWyD1fIXr9F7917BBeXohEuOvx0qEkJFdW6FYkUlRV6OAgbrfDOhfroBpVb0+hmmNUITw8mBoQ/O0H28hliSqOMRliHISJ10prLAFgpkw2p2QTA8zTYzHcBuOqA8zs3juo9dY/eBL+r/bj2/6ZtdS+LNhDtOsokDHd1UN3n1dUB97smAL6p7vi+TxPUf4p62TXOruHd+uB7r284n0b32Lja6pNPGtrCtNWZtvs3XW+C4MTK0iemEXp0jBktkRKEJ5FInZiPOX1nTk7YE2/WIqjfpyPwvsyRen17Pq1QSLFKKfYMlcqB6S5jabFdQO3CQk1GgMIwsSJHpj4dBH7bQVgWXUEo+uB3izXeX17jt9+/EYeY//Af/xOB4KMxHaYPnbmWXz/fVD6PrVtdy7Xa53S9f1fhPxUErxt3dvVOu4zHF3pXw2m+Nt3vG2/Tu1Tzj217L4eyy5L/2HHtGIJvk3yxLLarrUdagovfJOn6nX7ZiX+b5O3WEnyrFHzEm3StZPx3EIDfLmK8v1ng4naJD/drLNc8cV4z7jmb2OZ0lykLAx/NGC9w1908rp3smy/9EGRh3GLWGhaCy5juWqzrg7qDTn1TOdkmxjy0TKZqQbHpbrU2nbfRzOhedMaYh77xdKNdT6QXuV5geue9bNvJM8+RpMz7bUrROfmUz39yETgnPvmzCsHrS0XP0eeepnpAtFrg9uoSNx/OcXP5HtHyXk4AmnwzPwrBJSdteclbSl6Hwt9m8xOcvfgKB4fH6AUhelrG4leqKO+mmZjUPzHIsBJ9QQ8h81jqI08sOgcHbL/RZEbavTR/GHe4hgmqvMHvtp2/bntfXW76ronde3f5/KY0dSh5heDGMaZVA3d6wJ44yiSQprSIWhbREpuFwO8JrKXTtMfV+YKu/AlBhVp+M1wVxlQndryfcVImRWVRGActuiltotrfbKC83g8CsQyPuNCz0iY8CsL3YUdGqZMojpDEifxtFmA0mEqQRhGy5QrZ3T1Cgu91hOlqhQOB4AaAj1YRQlqH80iJxK9OL63ud89IoJgBxyzq9P8dCuJHFXQTBDf7L0b+RKRPhiGS8RAZAfjxMbITyp/MDQCfjBAPBmJVmzu9LEHQ5l3vxy5IPkaBbVqsdnn+Yzudx+dVAcLLSLxnZE64+XV3j+z8EqBF+Jt36F9dY0BHtNFapIkCaxVuLCCNVriRRTFl7O5Im3boB0i65GNbWBmsLP4R13U8xTAcgCA8O5mj9/IZ0tNjrGaHWE0m5uRCX08umPTK/S0yO3VQWgdK7Yu1H3V9JDQt0ttAeBsENxNgTlALS5Cug6NbRzeBS90RJ9irc5Rpuo/6sq9CqKZ/P3awf2oIvm173va+fNLsubn02OdUn7fr+NracdfrbfWtGt+271NqI8arAHppjH60QkYIvl4gS9citKTqoSL7FifWWbk5FsuFh8qlyKaVmFbZT0UGxSymi16tOOamwKPog8sQvITB7ZFYmxN2LWf6aXOEWmB8EGK5inFxdYPz61v5PTt5hj/4w/8WX/3kG4SDoTjNLCzA/fr4ruXTtfx9w1f7G9/7dh1u07zCNVbhc9sswbXv75LGtvGtS1xPEdY3fXsI/hS5/2OKcw/BW0t7p3IorU/7xAF0dZQhihPcLSOc3yzxu/MbvL1a4vI+wiIyEHwzCNfx2o7qHFtVcsyur/MXreWqfuOqc/TWyLza59TOn0urNA1RPLwuGe6aLofgIs/B99E1nyMfU6ygzNP8SH4puYVvo0Izzj2fXltBcs11xzZf9iGMWoCbDJ13yRjsWoNbLlXEr3MyfuOumuteypmf2dqxXtzj9sM73F68xe3lG0SLW4SSzuL+fNanRgoGvki6aJAwHIxxeHSGZ1/9FNP5GXrhSHy0GMOJAEGoELy8Bi/ewUiwmHcGBkEPo0GI6WiAyTDEZBRgGBiZU4lhD8Frq9fnDMFNd/Kwv9i0xtl2/ePbOXeM30DwP/uLPxEInsMj2xj0OAQ1uymJQjDNnYjr62tp3PyOMFolSQij+aPyJgQVdHZ5eXkpIJyQhICc9/BZatXtAhOGoRwKAffx8bHEfXNzIzri9ILOePgd0/Ts2TMMhkOxhlhHERKr8004wnXdeDQSTaTb2xuB6PE6EukTyivQoru3XCG4XyC4vsHo9g4H9wuB3xORQ4kxiFP0rQWV0fw2O7SyxKSjCqtnLQeN2XfkWsW2UnhCA9/C/dLD6d5tDsHtCxVDP6VPrK4ydb8nI2A2BU6M9ndyTO3vQ0SE30Oj+52q9bczMcjBqBSD7aArZeG70PnS8/zTpl8HXPO7gMQmVdLuDfVFj212sQQ+XCN78944zLz4gOD2DqN4jUESIyTAcWRRzOGs4ticSKzYSV6xGfXxciCfiqhnbZ5KCfoi45Oqhv3ZCbIXzxAd01nmGOvBEBE1wh0Jnzap+TYIzjd2JVB0ozIvg4rjzKYcqmsjTe2mCYL7DkhdBk0XhOspIVcnrQ16tcHwan5UwzdB7rp89Hkv377INy81Hb7hfcO1taRdxeOmf9dxdi2jtndumgR2+b4JpjXVQzOqKQRP0KcueLRCur5HRkkUcY5pFiDsWzl3kfbBzcZMZi0iPUKgTIvw3DmSa0DlWghKh+RahZePSuumf1kCqwhDnx/S91SOcQtAFQhuTIWyXoCr2wV+9/0bXN0vgWCAZ6++xt//r/8AL169koUZ0637m751wzecT1lvCtP2nC8FgmtfqoYtnE8z7Wr0kgMVR8v9sXn3Od3v2x/7htN38w3vE07LRi3Bub5xN8I/p/zcp6UpB/YQvLVu/OgguBk371drnF/d4fuLW/z1u2u8vVnjLu5jlRoL5VoIXspMV9zCzBjMEtgFVrrjXdXx9oXgxQMLC/Mu95bXhw/rQgFXDfQ275DjYT3BYGcWxRK/bGrVaNZeI0nC2DknysfyqvG6m0h3oVaxsJbZTm5AUNiV5pytmk21ELz0MPuPJrJP+RtCd3PiL1ndY317jvj2HMndBbC+R2C9UOXGCpXa4Bqei8V3MMRgeoTx0UuEByfA6EBAOCh7Q0twGj0RiOfJLKdNyymgYayF4AfjEY5nBzg7muL50RSzcYCwZyX8KvV3m02M1v7kCwzwuUPwpjVV23zYXec9ZbG0pMNC8D//00wBeFGhjXXfeDzB0dGR6G3zwwIh1OZEmaBaITi/F1kSavgGXFyxs4ZYb79+/VrgNeE4w3MyzefpZM91pqYwhcB9Pp9LOOp5E4K/e/dO4mEchOBnZ2cYjcfGIpCLvB6wjiPc393JYm8yGiGJIny4vMD97S2S5Rq9dYwwSjBYrRHcLzEgZLsxEHxyvzTSJ3GCMDHOMtlhUGyFkifG9aU5dOI2d4Jb1cgswbc9BK+t22pbViyMrePLvnUqOBwA0zGy+SGy45lY0abHR8b5Jcs76CMW+K2TgWLX1O04m2CXzyJjm0bZNd6mxukbT1sn4xvPNu/qd89DCK5lbiZlxSKAbY2OZnuiEX6F9N0l0rfn6F9+wOD+FkO2Szq7TTPjEE6twfMTGOY8l9QEZ3LzMS3C87fNLcKtk1xK+lAjnJs6x3Pg5XOkZydYH82wmk5yaRQ5/SCvsXki6Zaru/Dl3/ruuuHoWmcrPPZdLDfVnzpox+e6z3JlUR472DXVcz0apo4yVSN8lxDcjUv/9oXgbe2zGl9bm2qLr3q/b3jfcLtOn098u0rbpmc99hlt9a2tXLaB4DoL6fOETBrx/KssfNJ4hV4Wo8fTcI61lFkcJTLn0hM0uXSdEfq2R9n1t53rWABeWtDlzjzY42k/bgwD5Cfv1i08dxxfm8vFsWwB4b2A/sWxpBb41Q1+8+1rrJIUJ89e4Kuf/Ay/9/t/Fydnz3JLMx02fMvNN1xbfWy73vaczxmCax3UMUJBOH/XQXApRweCt717W959Ttd9502+4WTO07az7WSAT9gqBCcM97nvc8rnfVr2ELy1DvxIIfj1/RLfvf+A3767wV+/u8X7+xjLbIAYoborbc26HIPbcTmfb8qdhf53MT93B+/W6CsBtC5vD8Ef4l0HgmuadQGpAPyBl+48QDl91chrAXj1lVrWYaZjL895SlFUNNY3ya/mc6q8NCqJacodY8NgfLcYAE4/d+n6Dsn9BbD4gP7yA/rRvTlNTdPNpiQrx5In0zBhCIwO0T98jt7kBNl4DoTGJ4tA8qrlv8IXJ349dUgrdFqC0wr8aHaAV6dz/PzVMZ7NRhj1YwyMNZydOpoI9hDcVIEvEYK788O2nuSp545eEPzXv/4zMRsqmJSBKbTQGY3GAr8Jwk9OTgRuE0gTPKgDSwXXtPJW628WHC3FaaHw7bffyvenp6diTa6g3JVZUWhDkMF7+Jvx6fcE4d9//71InzBeAnXGNRqPTDoGA/TpCHO1xMXlBdarFUbU3V0ucPn2HZbX1+ivI4SLNYZ3Swxv7zG6vsVQHV4SskVrBHTYaWVPqPdN5xS0nTJW365WVnlnlZ1QeRjoMhi0VZMv+3p1MNZhyuSptWkLAySDEJhO0D+aoXc8R3ZyhGR+iGg2RTQZIxqMENP6W6zFbZfp6Ck3dZy6WKvm4o990fD07/9wp98dykuOXcTKOxWL8N5yjezqFsnbc2Tv3qP3/j3CmzuM4xhD9gvcaLOsxTjYKE+WdPAsnwh4zATPv/0Zw/YCILGeSv8R9OTkQjY10ig4OwVePkN0NMdiMsKasj5iEa6WmcXGjj7dBRU6OLq/deBx+2PXb4MOpq6OdtOb1dWNuue7IKQOgm8agLoMfj4gvKoRnk8nXSsNrSsNvzUP6+6ty6su71C9/zH3bqqRXeN96vD+raccsqnf3ja+tvu65sOu60iX55sez/SZdLGLeC0QnJbgGXXBswSUtSxO3WYCwa3fLRlATf9otqS5BjP9gx2dZf1mv89tuIsTPfbxNguaFsCFBbn85bS5XDhOHDCFWKwinF9e4+3FB7x+f4FwPMUvfu/38c3PfolXX/8Eh9Ygwp2ndskvt+y3ve+x9eepnrurfqW62FIg/qVC8F3Pb7rG1zV8l/npHoK3tcYv4foegreW0hYQ3Dhe/lLX38Yp5oebe/zN63P87ftb/O5yictlhjUIwXXlU8dfdVbQZC38oIepyf7t863Fdqe1qOsD6NrOPabmnDIrbbxvsCzfBoKbxcDmdDdA8PxxubW6iaY2uiKwBUx1z6wv09zo0jpT5RxPfN2tbpEKBL9EkENwY3Et6bATOMu9beL0AlkWIfgAGM3QO3wBTE+Rjo6QhRPjmFw+DjNsyCWRLqUkCn399TIMgj7GwxAvT+f4uz97ga9Pp5gNU4wCGmeUhX747/2PyQHXOEGNvdrypm2+2Xa9Lf62675GHx8rHQ3pNZbgv/71r6W25TyRRzOsQwXCZsqSzOdHYn3NH8qTEKTQIlv1vwlA+KmD4N99950U4suXL8V6nPfyxRVwMw79EHJT9oS/XfkUWoDTEpwVgBbiBOh8Fu+bHkwFhvfDACveTwi+WCIEEN/d4ebtW8QfrjFYGgA+vrnHiBD89g6DxRKD9QphFKMni8RUoFVCy3aF37T8Vuhqc1ItTrmYK5qqdjDbDyRtFetLvO5CcLMsNgti0UymWFQYIqPUzsEUODpE/+QIODpCejRDfDDBejwUa1nR/rb3G9fX2p1X7H2dznMTSHnsIuVLLAs3zU///u4gVm4lVQtt2UQSK8UUvSQDFkskl1fI3l0ge/MG/csrDO8XGK7WOQjPpVH0qFyhbAszES6qiPOvJy+2EgS3TnOlT+GGD2V+phPg5Ai9l8+RnB1jeUSN8DHWoZH44SSjuqWmA+Gm36zrVRkUd4BxIbhb9rmFSM2ko1pHNA43E7WN6QkgXwtB38Fv02CqkwPVCNfTSHXp0+/q4nPT8rEGb9/371phu8b71OG7pt/MRbo7Vd3mOdV6sk0cbfnXdr1aL33TwP6Slj1BLxWHmOlqgZT64PE6h+A8kEcnmUa/zf52d/PV6aWzcafWTW4/ljtTsWC8sCRz5zrVeY9CcB3ziyPNsiyyFkVBOMRyFeHdxRUur+9wdbfA5HCOX/zq9/Hqq59gfnyK8WSSZ0tl37uUXT557RPGtwy61J+nem41rds8x93grMqhqFN5dVTvtk+3r98mz57ynl3Ob7aJq7pp3LVcNj1zD8GfsuZ8rLg/XwhunCja9azHclbmYZ/IMeYf/OEf4auf/hLhaIo+NYu/YAiu8+uLmzv85+/eCwT/7jrChxUQZyGS/BxscbqkWEvpprZv/d0xZKwwkuZU+D63XPFy0qI8/EE0VQjeXnFzhFBaGNt/tAHwhhesX/WawOZ5lYQrFKmJr1iSle/JzQ4cAzAxWhAIHgkEN5bglwj4EUvwQnakyBlrrW73jRSOG2+WA2A4Q2/2EtmkgOBpz/placle3YpiEo0frwwijdIHnh8f4u/94iV++uwQp1NgOmC22JPcetZhD8HzGqH9gsp/+sxH2uYbbdd9e5GmcB9rHd2Wzpb3VAj+5zkEd4+aGu3tGV68eCHwmhlPOE2rbEZMKE4Y7R5LZxi1COTf1AQnvGZcX3/9tViV815OrAm2GUYlUgi0aQV+fn4u1xk/v2PB63PDIMTxybG8N2F5HEcYjoYIB1TY74kG+Jr6eKs1+qsIuLlD/P4C/Q9XGAn8XmB8v8BoucKAoD2OAHGamRjtTJE9cay/9ZCG0+ApV+BC8LZC+KFfr1v6lseUQp/M5G0PKcsq7CMdDYHpAXpHc/SfnQLHR0hnB0imE8SjAaJBiIhW4tQMVRcKUlvLmmdN/bEZdMpXfToQXej5lJ1vfD5xfYowHyf9D7binVe1sMSYI8pgiDgG2H6vb8QaHO/PgfeXxiJ8HWEYx9YK0kqjWGeYxtWanWfIPgmv22midVzrOwV7TFnkC2BbT3XzJmM9DgNkdJZ5PEf67ATJyzOsj+ZWI3yAxGqEF25MCoTvLqzdv10Q7Tos5vfVe3RA1e83DRJu3aje57YRdXjsSlu1gUzfQbLaFuvAvjpw47ihILwrjK+mp22SUL3eFv4x9cm9t/ocn3Lc9Oyu6e4avut7t9WbrvH5ht/2vXzvawvXdr36Hmo5w61hOsikc0zRBo+WsqEfBNxIUPCdcWffgvAipmLRw3HZOnJyjhqbodb0mO7/Zfw1s8aW7FUJuSKogdg8UhuiHw4xGE0QZz3cLSKs4wxpP8R4eojTs2c4mM0xHI1zB+zy3A2PrMvDpnztmt9PVY8+dTo2jQ+bHGNW+3rf/Nk2nOaT73zFN1w1PU33bRufb/xd8qUJgvP7p6pPXdK3D+uTA58/BK+FhDWv9kkh+D/+p/jqGwPBg2CYO9h7ODaV89unhD5uGDNXp7QrIfhffXeO357f4PubGFcKwTPVBHelOAoM7o7XztF++xptY7UJtn0/VyKpG7KuDKt912PSr9m1f/7bq4Ca39svRxoeUoXkjsS63lG/6q1544ZMaIPgpTKWqV6CVCH43QWye1qCXyK0ciiUEjWzthryXriHsZbeoViC44CW4GdiCZ6GYxCC04ixbY9A5vGOYVrQozV4T84ynM0n+L2fnOGnzw/wYh5iNqIsnl2vq2+9PQTPK95TQHCN/KnmC13W924L23V6WuJTCP4XFQheyKEQftMBJSVHCKIJrgmq1TmlQmoemVTHmJQp4YP5HbXqKJ/CcGoJzhfmNQJyFi7Dq0U546bmOCffCsEZVnS/kwTDwUAswdM0E9mT1WqJMKCTJ7NM66eJOL0MlmuE90sE13cIL68xuL4V6+/h/RJDXosjBLT8phMBwm861eQARAhudzSLNV4Vou4huNfYkzvDsgthsf62shDDgTi+zA4PkB3NBH73zk6RzWdIxiPEtPQPeoj7PbGgFZkIgzdzD1tGgqbeRUipxPYQfGNxbT/p8a0FbeFUk7aA4cYqPENvsUR2dY3s/BLpu3P0Lz5geHMrJzhCcZZJnTPWDA6iBnf3MwXhJt5iR/pRU562l3hwvQrCTQ9F56/GIjyl7v3JEbJXZ4jOTrA6mmE9nSAKBkh46iHXvDfTlnxiZR1buvDClUBhX6oyKDp4upNbF2Z3WTTXQXBJmbXaVRDOf9dpgjcNdG2Dng9s1o3YKDZjRUqRYZ36t1gVN8HvXaSrc6XxuKEtXR5RlIJ0ja9r+G3S89TPqEvTts/0va8tXNv1mg5Gxj85N5LG6KmDzNUCWRqj3zMnazjHyZJMPmoNXlgScb1jFzR98gNzHFv7Cxm5S/KhDgr3WL0Wy92iI5b+IRggGIwQjiYYjg/ECeaa+nP9EMFgjOFogtFkgsFgmGtP5ulqs0CqWZ11geNd62s1fNdy7BreN32+8dZBcLUGb4Lg2r+7INw3XR8r3Lbzmi8BgrN8+FHHmKoJ3mU8/1jlsH9OUw7sIXhr3fCQQ/kHFoIPBIIPLATXWX9p1mn/4TFwtSbsKQL0xJpeIPi1geB/e36L17cRri0ET7PilGiT8UPefzk+l0xqC2Oah6nX7XBHEq3jK+bIs42OVuXV8g32zQ/MxzPHJ0mbAZ773vp38/ShS714CIELnygP1QHKb9ZEvDtmeDW4rAs51zOW4DEdYt5fCAQP4oWslQP18WJmeEXO23Zmqgm/50k9K4dy8AKZlUNJBwaCS13aZIwg8TgQ3AJwrtMJ4k8Ox6IJTgj+9ekQ80kg3+cGbJKMLuXxyLz7zG/fQ/DtC8gPgv/ZXwhJFKsh54c3E6hQEoXW3WqKT8jAHwXXapXA6/xhWP7w33pMndaJtAJXGROF5pxEU+ObvwnR+SEI5wTPtSiXnWb73Xg0koXa/eJeHF9Sa4ii/2GaYECt8nWE8WKF4c1CpE/4Gd6vMKQmeBQDSSwLQw44tH6S3/xYBwOCTwRA1Rg6Sb+xh+DVTl03aOsGJZU+IcxOwgHS8QiYHSA4OxZZCMqeJLMp4skEyXCIlNb/dHxJa3FxFmh1wxVniilY0YHXTXc2NRnfxVHXReT2zfTT3umbH0+WypKTEwtL7GDdixNgHQG398DlB2S0CH/9FsHVlXGWSSe2ohFO8O1+LPzOHcHVTPtaJ2uPfWN7WkGPiTq1NmX9DgOkYhE+E4vwlBrhx0diER6FQ9kAks2frOyIt9DvLfpr9p/qY6Hab8p0xwVbFYje5S1dqO7eVwfAFY7Xxe/Tth4Wj53E206mGgfTFieJ2TCNeSzQOAJs+tkEv/3SV+7tfO4xQ8vuN2OeIs62fOtSb7qE3VRvusTTNWzXPOwaXtPT9b7G8NpHijY4fZlEyKI1kqWRRaFESkZn5WwH3BSKLQQX6Sm7SOGp134fQdhHn+dUaa5j54FGE7xwY121Sir+3Wxh50JwDtv0M9MLAgyGY4ynM4ymhxhODtEfjCCHdXt0uETH6iH6ATfzgkp7oSV4t/ZTbefVetGUv02Qoa1edS3fp4qv7b2qz3U3OT9XCO7Tn+t7VcNqfrTNd54Kgrc9t60euO+lay6ulXgiVtdMvnHsw30OOfDDguBmrKg4dre+JrbO7Q0QfHo4wzc//xX+4B//kViCf/kQnHvUhOAZzhWCvycEjwsILpjwMT9NY6dCcJafGpB0g5Cmf83P3W5IpDV2siGanqLfu8N9nkoLHMpYvzgdXrPac2yS65L28N7cUKB5BeE4AXcDuXF1ycNu85r8ic6mAMuOluCpheCZheChQvCSBXglbcq1KxAchy9EDiUbF5bgBpKrJO2DGVWJj4u0smiD94wleJbh+GCIn744wjfPD/DTZxMcTUMLwdVxu3PS4THV/Qdy71NC8G3XJW1Z2zbvbrr/I8+fjSX4v/rf/o2F4EyWYwVkj9YpVOFVtbirm9CpwzW+hE7SNByBOWVPeI2QgnCckIILMEJ2fk8rc36vVg7uIkTjZIMKg0AsnJIoRj+OMUgTDJMYwyjCOIowXUWYLFYY360wvl9htKD0SYyQC0GB36lYfIvjSyt/oks9y7hN+dT1SXsI/qDuPvBC7QxuhHgEflkYivQJrV9Tassfz9EnBD+eI6bjy/FQnF7yI/bdDvw2GxKOzXcLBG9ekpuE+S5GfBujb3xtncanuv7J01+C4IVzDltYhsmsI/Tu7pBeXCL97jV65+cIr24wWC4xjM0Od2AtwA0Qt+cGVGfMjvduk/Yt3+3LRftSp19Va3BrEZ6KRvhILMLx6hmSs1Osjo7EInwdBo4Ovp3+2fdwy4zvwT5aNVsVIrrAuu7vJqC96X3r7tHn+VqC++Z7LQTPJ2pmui3dtJ1l8d8cO+K42HxVEN4EtOpAuJu+TWmtXvN/ry0nuw0F4/vc7etx+c6nfN62E6ddvNs27/Up7zF12o6MPBGTJaIHnhKCrymNskYWE4TTcSavpcjS1PXujX6fVtkWgg8C9AnB1SLcOs1Upyemm7Z9WvGn6abzAsiXrvl3+fyAFudBiHAwwmhygOlsjtFkhsF4il44Qtqn8YQ97eUcpH1w6ngPwb2re1393AR5ea2qCa5GLyqzxThdC/C2Uz/eiW0J2DZPqb7rjwGC60lbQvBtxvNdlc0+nm1y4AkgeBfmpus0nX9b4Czt22qCSwo9piv5BlodBC8fJeqWUT8yCC7cRCD4Pf7Tt++NJfhNjOu10QQ35163+akrxOp3xris2Pj2r0wyF7eWv14VpiKuVvdG+bzBmfNLdXSgVRKW1gAAIABJREFUbz7/b13XC4ZtODfubtWblJTWiU3ZXSOHUppcObMivxLzaGi1GZUvCmV+l6ZqCX4OqBwKIThrzwNL8CLCfPwUuM1MN5rghOCFY0xrCa5ku/bFivfQ/qOA4LAQfISfPJ/hp88P8dPnUxwfhGLIqpbgct/eEryYVVvDtV1qgleLbpu1zKZ63WXt7MbzMdMBwEDwf/kv/+fMTGxNJ+hOgrWT0YS5k2RNuE6CddKpA6LG48ah9yvoZrwE5PzR70z9L47l6tF+0Qum1ROPVqQZwiTBKI4xjWMcrCNMl0tMV2uB4ONVjFGUIIwS9KOEZul5nCJ5ksNv8xaqM2l2snXTsGYQ2EPwB/W+GDTVQt7KPnCjoR8gGQyQ0dr/ZC6W39npMdL5IZIDWn9T+iRETKtYtXxV38W5B6wKBJfrBgCYQbF+0GrcYa5A16ZG59sY2xZnfgPgpw/1yd6jFoLbNqllS2e61AmnhNLFB9EJT79/i4Ba/9T3F4twDrAQzTH52P5CJzVaT9R6wLd8ty0ZraW2hzH9jPZt6nfAauOLs8zjObJnp0hfvcT6+AiLyQgrnooQjfBiTuDODdg3sv9UJ8J5X2kTnS9OaizBtZ/1fb9qXHqfQpG6I/I+edwcxrbvBzPS4iiiHriTOZmdlFIqi5OF1Wotm6q6sarjkJtu97s6ALsJiD8VBPfJM98ye4pwu0qfbzxt4Zo2OKrv3tS/de3/fZ/Xlu4uZVMbV85QOC/iAsc4yMxWBoAj5icCT9OIRXhEvUhCcMefhrUE7wU9sQTnb/RSMx+iNIpZFpfWdma8L59hLv6tkDy32TJhCdv7AcIRLcAPMT7gZy564D0eYQ+4RLMOl1wAnm91OUnYEoJX83vb8ul6nzt3dtPgG49vuCbo61vPqgBcgIw9WcM4miA40+ebxmof7Ju2rmNVXbzVcug63+ka3rf/acqDTc/TstlD8C416HMLu1sILvXFn1s+yAxzUse05Z1A8ArE2oppbYTgc2sJbjTBfwiW4MwjWoO/v74zEJyW4DeJQPDEYMwcH2t+muGw0AWvr+V+gFU3ujfZVNf2rfKlzss3maE56dhYXbnw01RYyVMd961hUw5JveYDTcKp5bcptvCd7xsqbo4n7Fwov/cRbXCrHsq1BCcEpxzKmnIohOAXCFYfYCzBjSN18+OYLdj7ZXw09NnRBJ+jd/Bc5FCy0RxZODFyKBJWQZkp+/wn3zkrNhf4VdDrG3aHDMdTA8G/eX6Inz2fWAjOE42FvG3Vf+hWefMDuUnX3k8Jwduyqssczyeutvjarrc9w+d6r9czEPxf/Iv/UVCTgeAGRou2kNM43AS5cJvh3eP30oQswFbLcE2M+V6dLznejbXxVTtFsUQ3A3Nf+sQUQUrZkxSjJMWE8DuKcbgmBF8LBJ+sIozWMQYxw1Erk1DfQm8OMBaAs3lqd+C+m0Iq26fXePI1mtSyRrQaxD6Z/UMNY45MF24q5agyLbeDwvo7mU6B+Qz9Z5Q/OUZ6PBfHl9FwIPA7pkyKeEUoyz44as62265et96EK4POpiFY66dPefg2wscujnzS8jHCfLL3eADBLUDJR0GLrRmOcOfuHtnFJZLv3qD3/gIDWoQvVgjjBAP2DwLCaRlenB+Q9upsmGj79bNa2C73m+qhbhqlbDc944g3G4bAhBrhx8i+eono7BTLoxlWk7FYhAsIL7Z9jNWFtQAfhKGA8KpFXnVTsvrvurbQtvB2+3eZ+th0SB/d75csBP3gyCYHKxUIbjNU26W7mVE8y8SXJCnWa+OnIqJEREkapYA2eVyVibTb9t336ApMqzXHp0/xCdO1Ru46zl3Et00c1Xt8wV9b31aXlqb0fQoIrm2tVO7uulYWOEYbHOsVQDmUHIJTEqUZgosmuFhp8zf7pNRZgDouqHODo0LmySyZbH/tkHE7MhvpEtEApwX4EMPJFOMDlUGZigwKxNESpVCMFXjZnVLhHrjoqzfrUXZpc7uog21tsQpfNbzvs33D+baFuvS6G5wKwxluk2NM7fP9+vniqb7vU01nWxtuK4fHxvfY53e9f1N4PZFLC3D6XNpbgnct/c8hfDMEf//mdzh/+y0Wd1foIZFNTtPXmv7YSOLZd7D2QF3r14P2sAMILqkkTa/ukurctSMg1PW/HUasM74Mg+EI08MCgn9tIXj/i3aMacqUEJyW4P/x23f42/d3AsFvBILTBbaB4CZ7bWZ2ssD2qPcla2GP8MWAZmYCDqwu7nY3x229r60Lzpey/qsGMqZFZmnoIOs6xp9PEwo3kJ2qnxu4JhkSq8v0tTg2ee72zM7q69TlQh6V5gXrTlo4xhQIvrhAuPqAQbIUTXBjRd8g12IXyaYMOR8LxRK8BMEHE5GsM9IRecGXp6X5WkrL3HA8QnBjoJZhbiE4LcEFglMOReewNrY9BHdaz0ewBG+aHzWtkT2rcmOwtnnjtvPEjun6D0mS/GXvn//z/0Fqa7nvKppdXWLcAbdtsShx50O4SWLdpnWuPmn6OfmRHSSx8LSW30mCiYDvCLPVGrNVhIPVWr6jVThBWJ9OoFID3EVjS+B3MYFwu0/z3kWX8xCCV7LU9ss/BgjOV63rjPOpm8JLlZXpGad/KQH4eITebIbekbX+PpohPbLW36OhWIcb3W/CPSN/Uu9uWGuOkdip+6kb/zo2hCcN3jY59Wk/u0xg02K5De60vYdvGtvikeZfmSfpcIqEFuGRAeGXV8C7C2Sv3yH4cI0hZY+iGEP6B7BOQPTwIKPTg/a622zyvdhY+Wj1SLUTdUHDSUm/h4ynIaZTpMdHSJ6dInn1HOujORbjEdZhiFjyxR475K56EIg01GA4lI1IWu+YvrVoJy7ccK+5QNwtt6ayaQLoOpA1WYGX6naNxYYpAaXbpZQ4/zDvk8f1AIYbqO1+mF7KovAoPwGBAeHcgC3AvRtntQ3W/XvToO07YO86nG+b832uT3xtcbVd93lGU5ingODbTvIe+55d73/w7tWNG3EMHpv+kRA8WppNQ1qHiy54IvMic6LOGvMwDtmANsY//G235fKlktObyCTKbOKZSZxtmaYftYsxc5LOWl5R3zsMBVoMJwf5hxbhBOCE4/JgfXg+43A2qmxlyLu1Svvftj415X9bubRd903PruKpPq9rvNW+3T0Jyr/r5FCq/X7XZ9bO41os+trmDU35Xp3XPDYe3/LVcE/xvD0E71oKn2P4Fgj+zkJwwiu7glWEtVsI7sy/ZDiwcynd3vSYGMvGmasJ7vBLL0Pd2uIp5n31ELzQBBcIPjxAQAhuZos1RvHl/P5kNaKSnznKtRsbBQQvLMEFgvcMBK9TlzHgsqWgquvnuvD5YN8JF+dZWUpHCabrCs5db9VlRJU8O/+26c3hqMOIzLvbZ9gAxbrCPIcGkAZ0VUre51VrwrizHzOBUshkHpCPid5HIIr6WU7iQ/90+XVNl/p5qoXgVwaC29OChZeXSj7k8yoLwYmshzNkB89FDiUbG0twgeD07aK3m0IvRWa+ck4c5prghuUpBKcl+M+fT3EiEFzlWp7SNO2TtfpHPVgNE3TcrxoYl+pbtVjb+gXPlO1ijuc+atN6epv5oedrVIMZCP7P/tkfO018M/z2eVBT48/LQgFXqUcyTdOun8xCjfA7zTBIM7H8HkcxplEk0icE4PPVGgfU/17HGBJ+U++SVt8E35TikN/cQS2svt3mqpC3GYLXWBwZSv6jsATP88cWujOvMfjOWu5TqkFgdtBHOgyt48tD9E+M5Xd2PEc6myKZjJHQ+rvfFwBednipg3jdQF7AvbrxymOO5lNtnyxM2yLoY0LwtrTk41ql4/S9ry0Tu8bjavWbuNkvZEYj/H6B7OIK6et36L27RHh1jcH9AqM4shbh1Aq3sEctwTkYO+3XHW4/Wj1yNo90asj3lA2kQYhkMkHKdvPqOeKzEyznM6wEhFMyiPoFgTiXC6wFuJFD4aTEaSc1IFxyr2J13w2GW71AmXCZuEowhJIHnBzp7+rgWwvBjTNTSVtp678yGZauuOiPdbItz5djmBUIzvhSgvAYq9VSpFHEYSY3UXQy3TA5aINj7nWfiUHb86ptpi7OahxNG1nVuNo2tjRe3/ia+oe2dr/L66XxurLA6NqXdi3LXb2/T73ZNLHVBa/rJFKk4tIU/TRCj3rg0UJguOiC0xJc9MDNoM32Yw5fGQ3wQoHEGA+Y8V17J9Pvmv7Dwm97+suF4CXqQKjNfop9UzjEcDzBaDrDcDxFfzRBfzAUfXA6wSQAN/lRdqr1II9yWlDUJt987DKpbouz7bpvXd9VPD79x6Y0bYLgagnOtLpyKB8bgnedN7jvu4fgvjVyH+7j5oAPBL8WXw9qxlULwe2R5u3biJ1XuZbgLkb2mBgrBJeRgwtCe+rS/GFnpl1NO/UkOk8p5Zu2ZiwyluBNENzOJx8UZjm/P25ZO0+rY782v9QS/L1YghsI/kYtwcUCt98oldw2nnjP8R4JwnMYLBMCO+ewvktchiClahmQ4ceOFIBUyepq38k4l40XK59iDZGDWSW7BoLnPyUGVXz9AGybClxbVfJxxdZxE4jvpOEdqP0AXNS9m1M/K1bsOWTP0+JwOvunAaXGEjxd3hg5FLEEv0KYLDGw5whKUjdqOJW/obHaNvrpAbLhoYXgJ+IYMxtMc0vwAoLXAPBSB2BmdtxcEzkUQvCDIb6mJvizhxDco7v5ZE33Uz1YIfgmOZS2detj097Wv3SN/7OC4H/8x/99LQTXl3I7T98FvXRqziJKd4aqfQpxshnidNFldb9pyZkY+D2JUhysYxyuIhyu1vIRDfCY1t+JOLzsJdbqGxliC79V91utwEuO1CpjEt9LLZzy962zTrZb8GZQ9vGE3LVqfLrwNWvMUnHl+eNY1XO+I1INovs9BuaH6NHJn/0kswPEY2v5HdLyW48+6xBnFr86WTJDX3M3WBo6vHdYP12e1j25bTKy/WS2/LSmeNribwJubff55nKXeApVuJKKGXpJgl6UoHe3BC6vkb2/QPqaGuEfMF4sMYoiDEUaxUoq6STaTja11uV9QuVEiO+7PDacmfiZt2Q/xc2hxFqE01lmenaK9MUZoqMZFuOhSAghHKA3GFgo0SyDwrRVAUe1T6+H4AZyPzyKaPpoyku5TU+swEXz18AsAeGOTuyDwdOBz4q+TLqKLQH33/n9ju63OwHT55m5qLUgtdDcOMokCF+D+qlRRHt6G3tlQ6CpLKXfs8BfwzSNg5u+r17bNKmoXqtOGNr6kOo7+kyQ2oC5mz+b4HF9nXqYu7ueVGn5+/S51XJs+rdP+97mPXzvaQxnobFZR6qACDcIKRmXoEcplGiBTCD4ykJwW4+VebuHr3LHGrpMdSG4AnCrEa5H8UuW4JL7tv1RW5wW4AP0wyHC4VD0WkeTQ4Sjiem/+HGswN25lO8iqK6N1NXRLuPNpom59gHV53ZpN01tyKee+YbxrVt1/aAutrTP84Xgm9qeb7rbwnUpx7a43LHRJ+xjwmyb7k337S3BH1Min8u9u4HgcrpHKvS276UQ3EjJGT1wB0J6dMh1EFxhoPLI3ieH4Nvmz27vU0ZaRfLMHh8I3ljOatxRk9xN6+au48Xm3Cg4jlkkJOhxE0ekOApJnzyOij+vssKJwwZKIh6O/rkax+TrFfum+SlfF4Lbp7osvbLOKUFwnWM18IhSs8hZkIHgmt85U3mwnnoIwVVCLuf3klyekje/TTLcp5o4erZCyZjtWoLfvhcIPrAQ3FWUz3eVnMLU1Zd5BCF4H9ngEDikJriF4KGF4NYSvB6E5wJ5eewuBGfuzKdD4xizCsFzqZvdtrkvPbbHQPDqu2/b3re9rynvP0sI7hrGbZqAeS/eS5ZEBBTaQZXH7FwFkppAqVnEDZIEwyjGeJ1gRgC+jjFbWvi9jkT6hGHE+luOYtF7slp+mwO9hQSK6Ty0weqCK+/w7KD/Y4bgdV2yKaXyiCGwTmVP6NQvCJAOh8gOpoBIn8yB0yPR/U5nB0jGI0R9o/kt2xt5B+t25rYG5LuSHrOuiuzDl9TJbQJY2y6Yqu+/LQDXeJoW+m68XTrFanrawEEO0myCikmFhTQZ0Kd07TpG/36J7PID4jeqEX6NES3CCcKTFOLrrQTBi+mGqWlqadLmXOZpapnpd4o+KxGL8P/C3ps0y5JcZ2JfZkZGznd+81CvqlAAJBITRVO3zPQLZC1tuzcytVZiN9EL7bSl6RdoL5lJS5npR3AndqtJgiDQIIB6BdTwhjvPOUem7Bz3E3HC0yMjIvO+V7eq7iu7dYf08PDx+PHPP/+OCSY7395A5f4epjtbGGx2MOm0MWs2UWk0EIQkJyDB5JxNkLa98TXVREgyhptdJ9D+nvRXYhkMMJLEfKBPeOZa5ncMhrODZCUWFHt7YWxZB5b7IN7Hpd1HWZN4rKVk6GzPKdCde1LSCRjOOnkChI9AywUxGiWAqIA9LnCrf3fT+OZI0XnhA499oLFv/sqzUp5lo9HN0zdXi87fsjZJly/r2aIA5ruZcf5csw4wbqIMvn7XfyvaTsmuwm4Q1caIbsjQKlubR6hExAYfMgA+o++KCa5tod1F2f3VMgBcadHa+WrKLIdOCgCn+V+j2yp11OoEgDeZAR42u6iGTcwJ/ObbLAEqLIUi1+/lSKwYmrPOmF7Wp3nzIutAKu+5m9qM5I3HsuVwbZ2WQykTGLPse/PqUdSnKZuPpC9r197ne/LKJiA4HexeXFyw5JfvivSqZb577n20wA2B4HIlt5jZ9FTsPYDg7Ju5iGdOG1O9hJ1emAlej681rdwc77jrS4HghxQYc4qrcYXlUDhuRlbFloDgysVWYvKKpX9jdaYNgokpR99rlTnC2hz16hxBlXShzYt4xxOTaRYjZJr9QwKCm32HkTOMOXOJM5SQKO3NXztwDOagSEbG3/FX1mx9ksN/kypGjRYeWgCr436hd6Z57GmGuWx2hFRgKiURrGRPysWheGkpudj0wQCXUIPgc5K9m2A6vMLk8hCVwSnqY8MEZxC8YikT4gSqWqWGFcvZCQi+h3mL5FCICS6a4Ob+rmkDt0HdIwAb14/2aramAoI/tSD4jsih3IHg3sH5bQPBV9lrvSP/0sihCBO8qHRMYRDc6U4Bwek9cewMHvQVli0g1mZ9GqExnqA5okCXJHdidL8JBG+L7jexQGfmdFE0v0n3W8KHSN6xvIo1ZLE5i1chbW7ENDsBOz1DkgaksSHfDia4Ztsao6qXzCRwHQPgDIJXENWqLG1CQF1lYwOVnS1U9nZY93vcbjL7e1oPDEjOALj8M6bTZXu7i946a3LeBmKdvJc9exPv9YFpbr5ZALVbtlWBcN/89gFvZYzSqiC4HokauOVRNK+gyhrhEdDvY35+hvnxCeb7hwhOz9G67jMQXudAmYuyKLKIJ6HYvh4QXAKVkC2T+UWyJ/MgwJyCZZKe/u4Wpg92GQyf9Ho876phA5WAambYoCmnLcVyTpjdCYPb1fW19i8GwWU02VYXANze2DH7LnuPR4HgxMp2mdniS8q7zQUbW165Khvvj6wklqgNx/szAb2lmsnxhYBSGpzSPycOaAXNZhvb29toNpupAM4a6NaBn+nvElQzCzDXoJHxo3WbLf7sppHf5T06Px84T58L4LEMvNfvcQFXF8jLsmvifOn56/s5C/guCu5qp6hI2bLKE68ySvLGbSO3rq5D9i7AVbd+RW11po1V88caAGsFTEBg1gaPxsB0yCD4jHTC2WeyW63UDk4zd8wqL1eTxebSO1hOXE1msyE1AdWr1RpqNXMrxbCXSMW2wrInjSZpgbdRJxC83rAgOEmh0I0RJYUSB/gyrVN07Lh9nre+l1m3fGOl6PNF0+WVt2z9iubnG4N6vovt82mCy60fn+0t+v6b8JeKvkunW/W9qz5XtoyuvZJxpN8vawCB4FmBMW96/JWtx136vBa4GRCcjbIlJ+S90f/5LQXBlasXH9xaxkQqMObP/hkkMKbRBDftuuxG8WrtdDNPFQbBv6LAmASCR7ga0767boNH30w5zFLuYiCr5i3OgQG/GbCeTdGsV7DdCbHRCtBp1NCokX9ggOZpFBk/lsDwxImxcm02SAnf0DdEFvKPaY+UglyVLJuRe5MqmeeZXBQZaVw54lfVXgC5Z4Qpaf/aCPSmDh7S4Dfnpm7IUt0kPkrymK6faXK6UUvvslr6XA+rS0evs3wlwrQmlRofgFAAcRM/xe5YFegu838eg+CXGF8cMhO8Mb1EPRoZENxq4dHaoB+Pe10IoYzRVFkOBe09zNs7QKwJHhhNcMnA8SXjWquOErzsDgRfbX7dJAieV4I8vyHv8/ed/5rlMSD4v/gX/20sLbnKBjCrEOm/GxNkDAAZKBugaT5n3e9gOkM4iRj8bg2GaA9H6AxGDIK3x1MOfEnM7xobOgK/Z6z7TZfbDQBOWzcLrtrJJ3BKAlVbA6pA8PQZlgIshFXo6VEDggt7Ka/Lb//nLggumufaMHLv2aCXrFvcbGDW7QAbxP7eQoX0v3c2Me20WLt4QiB51fRJetXSmll2LJjVOBkbKzTZTW9Q1s1v1edXAcF5Sc2QhpG/+zZSvuey5nJREDwLQJcuzWuXzHpYJyk+nyEmOAGu5PRQ3cdjYNjH7Owc0/1DVI9P0DwzjHCKF0CSSbQAm0telhkefzfgtwTRtKNxhVG46iNWDkUcNeugkJWhuUZBZulmxfzRHqJ7e5hS0MyNHjPCZwG5NmZuGtZDUoYYtI2Ba8UEj51H0fZP9L7NuNCEEQ8QbsecgCAEilD0b/rOILiaz4LXCYuDdOFi51s54XIowaBapYIas7yJPWC0x62ZEGthffhFPXDj5KbtTlALEDYa2N7axuPHT7BBdsvWwQWdxeHQny8Dun3Pu6CwDyR2/8ZO/ow2EMZBjvtPgerioPs+8/3NN++0TWBnWA0ad/5JWTTorkEaeWdW+7g2xrVv7vtcANxXHl1P1y750usyLLM/eX6Mz4b6+tU9cHCtgvse3Z46rQvOy2fJXBCtVXF45IYLgeDkK00sE3yAOcmjWOLA4hG0Yu7wWIhDSKXsiZWeVdbTMnwsCE5AOIHanIMNRl4LQ7RIC7zdRdDsoEIgeJUY4C4ILqSCtP3yWdS8fsqzwms6zSmpp2XvWvc9eeMmr55lP/fN5XfFBM/zA8qWvUz6Vd+96nNlypZnq7StoL4hBvgdCF62hW9L+hsEwWUPkKJzFq3nuwLB2RNTN7BLMsFt8cWVS9RJRRN8A08/+Bg/ToHgmgnuMlSLtse7TVcKBGcmeIQrOsO+aRA8BYCnx2L5Fog10hifIV9jNpug26jh8W4H9zdb2Ok00AprjNIQC1z7uymU2R6ux2xuJpcb0NzEK7H/7FhnsqNliqdBcLMfiizYnJoa8XZCdh0mTyZVMthu/O8U9Vw1Sjyy7A/s71hJXnahFLk98a4s/mRBcFMuOiwwSgayM6XxQbGLRuMJ+uMIV1NgNK9hXqszEM58amaSyvwyP7OvTuVmJvgFRucHzARvzK4QzkYIKPCkK0kUc6fiH3i+8t6TfLl6B6DAmC0jhwIbGJPBeJnOXia4+VDj5LE/a+VQnt7JoRSeZrIPW0UTvPBLYnu73G6u69cWeb5ImoX9UNmKmvQGBP+X//JfmemkNVcL0sIFDM66YsKvie2rnMUZY0AB6oKpkT0Jh2M0rgZoXQ/Que6jTUA4yZ5Y8LtqDaBhS0rQSy17Yq7PcM6uIxAzjOQUMT3hddsJezxuYKdiOngDb9hXa/iv9anUAZ5cTdJqCjYoqfQdA2yW/T1vhJj32sDWBip7exzAb9rrIWq3EDVI+7uGKYHllv3Nwe7cI0d1zck9ZV21YW56g7Jufqs+v+w5F7xKjduCIDg9swz0WgaCF+mbZcbLBazc8vsALHNmZmZZPIx4fZVAGxUDgpN9oABwgz6i8wvg+BTB0THqZ5cIrweojycISCPcuhoMhMuNDgkUl3JykhsQmffnijRIwTTpAKDCG7CMSgo4225hvrOF+f09zJ885ICZo04bozDEpFIxc44cFzvdYkCDGRnm0FCDh+y0sdOkvmLgNZE+iIsfO5zCWzf9EZ/wV6qoERAuYLhi4iZ5mENQwyI0/ZpYYpMXPR/W62gENYS1GuoxCG63UynnVTTAEy1wM/6sRINae8J6iE6ni/v3H+Djjz/Gzs5OLInimxM+cNM3N11AVue1bJ750vnAXRcgFWdI/z2rDG4aeacvT+kjnZekzzok0KDZsoMAX7187ytSJzkE8B0G6PLodnL70q2/LkuR6eqW070p4No192ZBFpjue7cPCJeDAv3dmElDIWK7xtrgUyAaIxoTCD5ChX4nqZSEOqheKRM8AcGTJcVMOhNYKpE9Iea3KZ951ijTyYYOmFcrLIXS6W2i0elZELzJIDgqQXJjJNagNcUp4wDrNiv6XNF0WWPBPagpMmbWqdeychR997J0rp1aVQ6lbFnK+kir9lvZ92TVY9V81nlu2ZpD/XQHgpcddbcp/c2C4FyzlUBwtk4cVJDm2Pqa4LaNLdqbxOJaFQQXuUIh0bkg+D+3TPAWakGdmbgJzSW1QkjBvt5B4IAGel8jcoMcGPOrI3whcigTAiXt7iXNB4nrsmrXS/8ku4508xRDOZiNZNkzhgVOt8+2OnV89HATT/d6eLDZRrdZN/6HyCrGaLH0rbxbjurN22Mfksf4Yk0TXCadj+DY/HyStfEzFqRO7F6I90FGZtd6PKmplXRfgqQwW13kWuw81KVMBaNUcjC0/zJ1MyC4IGSD0RCnZxc4PO/jzcUIlxNgXmsCVQLCE7lJg59YHXJuUxMYMwbBh2dozq4RzseoI7JvWGImbOWoLLyfDDuotPeAFjHBNzEPWoaRboH49GFA4gvKGwzM3LWlAAAgAElEQVSwmMbdRBP8DgQvZobcfZbsN/KeXtVfet/PufVw31+0PEXTOe8zIPi//tf/4wII7jrtWY6caL/mdQifLfEJoWzQZqhPIoTjMRqDEZrXAzQurxkEb/cHaI3GCKdT1KKInyFjMSXwm7Vz5buZasbY2OszC46AoyWrCppl3BODlQFxWyO8YqPnN9U7TOFbPqTJ4rAV1lfhtiVZhhpdi6kbaYZuB/OtLrCzBezuItrYwKTVwqReZ+Y36RknfSJvc2F3ffq63jFC3gbD/TyLhVe2ycu+t2j+vvK6oE2ekcgrm/EjrMuTAZ6nXEfnQEy/P9MuqGd85fUBCWLsdXpxyu0JXXwDg9jGQU1Yx4mi2nwywXw4BC4uUT0+BShg5sEx5mfnqFz3UZuMzYk4SQbYcS5She6oTA651hujhfveiBAkjroFtDnAL2mE09zb2cb80X2M97Zx1eviutVAv1bDqFrFBFW+GSPMiAT4tuzi2OEyNjQFhMu1PNbpSwLgpcpu2eOuiZXDU2KCE3ubGeEph9M6R/bQgZje3MeOM0+/Nup19FrkLDfRbYR8fbIWcySSftDgoLzfBcD1OArDBrO/Hz16jB/84PvY27uHWs3IMbj/ysyNvLlUZC7qPOLed+anW6YswFjXJd44ePJygWH9Xh9orPNyf84CwClPzWz3tdWyfN3PJD8NhFOaLJBeA+Xybl/dsto8r18kL81o8uWfJ2+z7P0+2+EC4/HvslmcmSBUJIkyGw8xHlxhOupjRkEyZ7SbstFSLGUp2YSblZuZWqnDUucQkoGSGscjMLi7YXYlV3vtneRqFfVmi0HwZmcDQauDCmmCVwyjycgmEavJ1DKGLgoSMNy2KeqPFU2XZbfvQPAkCLJ7EFN0rfPNrbxnV+23ojY47/2r5rPKc9qO+NYnsXt3IHher93mzxdB8P7VJQ73X+Fo/xWOD75C//oMVbbXxmYbCy3M18RVXKuWBKJV5oylUYkMCE7/2ZWhgPvL49HK+cVkXYMqKCa4IsSVKLD44SSnKlISaTmUbxcITu14zCD4Mcuh7F9OcTkmrDMNgsuayba0RHsuJk2PQ52vSwDKHgqy62ftEswYBB9huxvi+0928OLBJh5vd7HRCpNxpSiEPNYWMve/zbiznhozYp3IpaQOF7jSwsSWfHX+FphnlnoiB2cck6xap0FwA5qny5X6Tf2SzOFkr6VF6a76fewfHeOrw3P88fAKp8M55vU25tW63bMkgTIrc2JlW9kYDYJfHKIyPENr1kc4H6HOciiGypBilMmAsPxRM/MNsYqY4BoEhw2MqYlGSfM49iy2H2n85w4ELzdZxReQ/cx3DQQ3UzB/ESqSxtPyBgT/i//p38SWQ79LO2+Zjpwd3+7kNwd8iWEhniIHvYxImiBCOJqgORihcdVH4/IKzes+y6CQHArJotSmRvebDJLInUQUkNEGkFs0N+lACkllTePlN2G5gXm7U1uAM6OQLiQdg15iBMmYM5sbRm6h2UCl10Vtd8cEvdzsYdrrYNJqY9poIKoFIA1jDpiZLDVLlmbfIrRai+ZtMPTnvkmS9/yyUuU9m/d5Vt7yXFHAXoL88dqmgE7XeEh+PnCJ/uaCK/HaKIHLPOxe932+ZxjIJpkM9VWrkYZsLWbjUhopg95YsxwGPWfTmmdqCIgpHASokRYty3BUmEXMQAqBQOMxav0Bhm8PcPr7l7j8w+cYvHqD+fk5wsiwwgkIj4EXPtu2Drsww13w/z1YkTQInsiksEY4yRC1W5hsbqC/2cPFVg9nnRbOGyGuggCDShXjeA4mtlcbwNj5srPTMBCSqPQ89hSbPDVGbUJje9UND7lNSxI1fMPHM7LljmBqY2Ud57kwfSroNlu4v72DvY0N7HTaaNfrVstOQDJrz9VY1KBU1hgOw5BB8MePH+P7388CwZNVYpW5u8ozuqXynvd9XuYZSevaxGX5Fv0sy1dYZo/EXkkbLMtDp8myX7p+y9K47eD7vUgaKb/LBHeZ3y5rXZ7z6bq77UW/54HoZs6awysGIshviogFPsGof42rsxP0L88x7F9iOh4Cc2KEy7ViYW+Z53n7w3pFiV0wU1Ymubrqy8Gf+K6y7Z5kXed5yEzwFtoMgvcQtCkwZouvdSdMcA2CJ7FWVvEGyjrBZdPrMi17Nuuzdd63rD3Wzdedd++KCZ5nq1bp8/f5zKrlL/ucz06764TYBRcEf5/tcfeudVvAA4JfX+L44A2ODl7h8O0X6F8RCG7EPmObfNMguK0GM8HtDcvVQXACEeMMletpb1ausBHPAsFbXSOH8pOf/Vd4/PQFrzXVoG6YsbFnn7LaUrB1O+7Gn48hZGYUAycXfXy6AIJbOkh8aJxuzPWA8HSVOGf5n8rY/0Y5miHfwOqBR1NEMQi+jRf3N/Fkt4eNViPpGZVZ4nEYIDv5l9zsT/haFt/wkhH9FEYXhl3Yyllk2Gx/7N4m5uk4kq5SkBRYFnuoqYZc2ieOZIqkpe8Egr85OMKXB2d4+fYCJ4OZBcFDxmaSwyWesQoEn1km+CXGFBhzdIZm1EdjTuQvYoIrOZnYopgix2XlJq9gSt4ggeAtywRvbSVyKPGNQCqLiyiZ3OKeSIuH803FzU6IJ3dyKIXsiOwJbjsILpVZ1x91GyVrT5+VrlCjJokMCP7zv/x3ZhQ7ekFZG8H0SyTomswFO/TtxowYSQRKkUZlMJ2yLIEA4K2rPppXfYRXVwgHQzSIpTmNUCXU2+ob0YLAut+sUZRMtwXQXV+Bfw9gVcmGfq/JE77AwjDxloMnGXUf36qxsjJBDfNGHbN2E7MOyZ9sorq3C2xvYtptY9psYFwLEFVrHCjTbJ81Mz/ZNy++NBsE920YNHjLw9TRsfVVygeouAyuZZsT+WwZEF12c8NLQw7z2gWofEyrrDTufE2BySxBkchELGsf/ZwA2L7vWYNanpfgWQJ+a+Cbfg4CE0jNBTF9z/uerTMILlrUBILXbLA1AsLnqE6nGBwe4ej3L3H829/j+De/Rf+r18DFGarDQQyEC/jtguDifIs/WOxa4M1NdTMvLbglAWnrAcaNBgbdNs43OjjrtnHcbuKsEeIiCDCsVsGHhSJDxP6SAMeJs2N8PjtnY6awviGQ5lpwDgK2iXvjjGUjw0BfCiiLm8MCdbHDlFgLur5q2rqCjU4HT/bu4eH2Nu73euiGdQ6YTO5/0h9yuyfRAxe74PtO7bgIgu/FhzKmiLJxSvovywZk9bA7t8s6A1m2wbV/y+bdstFXtnx59c/7XMpS9r15M8hnu7Rt9X2+zJfJ+izP/xHntOx3Kat+Tv/N/dzHdF/MI9GSNzqTRh5q2L/CxekJLs5OcHl+guH1FaaTEaLpBFGsEW5MBNlSOlwM6kbmJJrNQUERR/0BplNzxyT1Xo5DZUBwY2aULbdrTb3RAIEVjc4G6u0eKgSCV0NHDiU9A425Ko+WlJ1vZdO747Is2L3u+1ad92XnUxEQXPsDrl9V1D7mleu2fZ7nu91EvbNsm85bb4olMOZoNMr1LW9be96VZxEEH/SvcHL4Fkf7X+Hg7efoX56iwiB4QmxaygQvi4QqM/tuQfBibL6FMWElWs36kmaCaxD8kQXBSQ7lmwyCs5whg+ADvHx1jC+PrvDmcoKrETFzaqnAmNpjTXd79tqZe8tddUB6dC5bkYUUY/YqHLNtZkHwTh2fPN7GiwdbeLK7gc22BcEXAHD2LMyXBk0VMpsGwe27PCzRPL80ax3O879df/am1nMNfnMrVIDLawOCf/H2BC/fnON4MMOMWNgU+FXJyRIAzlGThAnOLPwJpqMrTBgEP0czukZjNkZg5VASS2LanPZsshvjOloQnDE3Dwhu5FDSt3mTYZOMmjhXLwjeuAPBCy6Aer0n3+y2MsGlOjc1L9z88vLN+zyjuQ0I/u9+bkDwhascGVeyZSOUZJpg6LJA83Vc0qWMZgimEwa/68MhGv0hGldDlj9p9QdoDIcIiLU5naJC7CVmfltdST4ps1q3C3R493gyG1gtONa+FckENOO+dNdCiciRjC57NcYyTglcrtWYcYpOC5WtLuZbPcw2NzAj3e9eF1GriWlYV+zvRMeKRSlst9C3ZDPremZLFmkPSOyeBLngRJnNhw8I9i1+WQupGCR3UyJzwi2rW7ZlAI1OK5tMl0HtA8Tcd2oQWcBj/d0FuXV6F7jmgIeWte1+12l1nrrMuh7C/PZ9nlUm9+8L5bPs7VhdQ6Jesy81w+S6j/4RAeGf4fP/+Hc4+PVvcPHZZ4iOj1huiRjhVuEMFctItn6AUoyzTOUYmikP0KxiXOK5LNdMCQgnkDsIMGrUcd1u4bzTwnHPAOHHzRBXBJJbWSJ9DzUpsbLyosunJFAEo2anSB3wxw63XSl0uticCDNjyUYsvcZod8w4VQSCP927h0cEgnd76IVhzARnHXdZBwTYV4efem7rBZHmXKPRQK/XYyb4J598gr29PR7XSTo5IFrs26LO8Sp9fPfMei2QB0xlfb7subLPuGtCHkjvbqbyfl8GjJnPEnCavTg5rJrNMBkN0b++wPnpCY4PD/j79dUFBv0+RqMhb1ZZhz8M0Gy20G630O60+YBoMpni4vwc+69f4+rywop+26v5qV1TcgWZ5yCzxg3zLyAQvNNF2Nngr0rYxqwSAhwc04DmrhxKUQC8qNNbNJ07Eld5riggXGTUr/L+Ivku85fcA52swJjaZ3DLWRZkWKfMy57Nsw2rvrfselC0HGX8WkpLG+I7EHzVXrwNz2WA4Edvcbz/CgdvPsf15UkxEFwzWMtUjc2v5eGmNMFXlUPJYoKXKVSSNvH/vxsguPG7Kzi97OPlqxOWQ3lzPsbVeIYKBUWMY3BYsoltqpTLrUBS/lh9mALByx6YpN6VxEwSH8SUPQHB6bB9u1PHxxYEf7a3ic1O0x6YOwXT5BiNAXAZXWwn5XxwqXz7Yv331Ubf+3tKqik1YxB8/xBfEgj+lkDwCLOgkwbBeb9KbcMUIXMTkEBwYuETCH59jCppgkdGE5xA8FjiSGBvpZUu3G3Dn6oYaVsKjNnaZU3wSmubmeACgicxndL7uKTVZrHMku0kc8aBOTbbxATfwLO9Lj6418Z2O0CNMEMG5d9fu38T3vS+QfCb8INvYu5pP7KIL1wkjae/VwHBFfM7ztEyAGmEs+b3HBTIMpgQ+D1GOBqx7jcD4P0hwqshGoMhwuGIAfIK6X6TlhHr1M4xtSB4rPTrGPUFmCL+w/sBp27zxBGpAnUZxa6CSTRhY5AM6ztmcFerQD3AvNHAvNMCNruoUCC+rR6ijS6mLH0SYhoQ+5ukT0zQPq1jJcxSQc/MBtddLE3r5UlR642DC/LqjZqvL/I2Ye6CqQFv/S7fzxrw8L3HB+a6bGcpc9bmkf4u4LMLQvs22VnvFNBZwGtiXgvwJ0C03szqv2XJl2gg3AWk3Y2xC5LrdnDL7GOEu4bU1x+cRoBZ27D6wtdsMkU0GODs1Wt8+ctf4dU//CPe/OIXuPr8c+CMGOFD1IlpTFIeDggu7pe4GgzCyuR5D0ZAHNY4eAqzBCoccG5Sq2EY1nHZahg2eK+Fg04LZ806BkEVYzVHvcRKkT1Rcgvx/LX+aewUyUGDrXO8dVtwVpLD0NjpWdpO4jwZ14z6l0Hwe/fweGsbD3oWBKf1JGaCJyxwPY/0vHDnFc3ZsBFio0ea4I+sHIphgosmuMHUF/XBi3Zzns3JmvNF879Ld3tboCjI9e5qoCei3vHOmfE9Hg0Z+D49OcHF+RmuLy8x6F9jOBpgRn5ajUDwOlrtFlrtNn8nGSpilx683cfL3/4TTg4P+JotiKhAIZPsrk3uf4ldNPMgufoe1EM0Ox1mgoedTVQaHZZDIX3TCt3cSYHgOoBSvi9X1Oktmu4mnf9V36nLcBN5lBlzerMlPwsITmWp1+ux/+DzOfJs3PueJ+/qfXcgeJlRdZc2uwX8IPjp0b5hghcBwRUeuOp4N3bGaoJzIHK5mWfXknxTnEhxsaayrXEcGHONMWCZ4KxT/h1gglsPGqeXhglOIPjbiwlGUQXtZhNhnWJpzPnLRlPUGLfjoSf9EAPUVkrHtwcXz8EA2Yn2vMlFA52yMzJpGHhVMpwGjJ1iOhljox2wHvize5t4sreJjXaTVNLk2EUKmBAw1V4uAUOzBqBtLYcgqffza4y89/4o38S3LX15ZUHw/RN89vYMJ/0IUb3DmuAJE9xKoRAIHjPBI8PCH11jcnWM6ugcjejKguB0Y8+8IeF+q76WGlvfbhEEN3IoJiim2SuJ7UjUMW1f8Tcbx4BdwphGxbTWjXYDT+9A8EJj7LsOghf1g4umcxrdAcEddMNlJgjDyDWIJrDcnDW/SfaEdL/rpO09GLDmd/PqGo3rIWuAkxRKMI5QmxjmN1/bnUeG/R3rfct5lZk4Ypzjv8ZGr8DqXGiYfdMT2QWKkSQlbSKLl9KeMjW1ALYF1EgpCo0QlU4blc0NVHY2Md/exHyzyxrE49CA31OSPuEVTABwMdqWSWCjHMsSyRslCYJnT4nNhM6XBTGLdBplo/zcjVpiiG3NLICsAVPfM768fcCvBob1KNGbQA3gunkQ8CzgswsyC0gtoLf+3JX/0L/7AGzJY1m5BAB3weqsDa0LLLqgtm573d7L/i5tqA1WFri9bFbGz8d+etpJM+t4xQQ5mUYYX13h+vAIb3/7O7z8m7/B21/+Eueffobo6BhNslckn2LU1ewMMQwZHtmidf2eQXDzajuflQ4d1Y0clEm1ikEY4IqA8F4bB5sdHLcbOGsEGNQDTCrmsEoTKaQ+Mr84oJ11YOUmh/ihqYMoq0KXkipw5qdvThWxrLF9r8CC4Pfx2DLBN5gJTn0jEoU2aJOr1y5SP4rZFPt0Vg6FmOAEgqeZ4NqZE8tVpNTpNOuA4Csu3uUL+R1/YtXx+b6arSy4ZsrlnkRpEJzW0IiB7imD4WNMJuaLNqgscUIHTBRPoWakUGq8XtVYV3w4GODVF1/gl3//t3j71ZeIxkPMo7FhhPPxt7AFE/A6BsHtVKrV62i2CQTvIexuodroIBIQnK7VKv8g8fpc5pe/B4rOm6Lp8vq5aD5uuqLP5b3ft3YWfaZIOmGSaZLBKiB4VjlXBemKlN2X5qbfd9P5uWV291tZ9dYHFKIJfieHsuoo+Tqfy2KCGxD8MA8EZ+0MuwKsy57krbaRnKOw5uz7y9pSYJvNtsPu4e9A8PJjSp1lMNHl9GKAz14f48vjaxxcTlGtN/H4/g62ui2EwRwBg+CkR5YESXV2y4l7EIf9oD4iuQxzW8x3dG7WAANsRyyrJrIj5pAk8anN6CDfYjKdYjq1GI7dS5DUGvkYnUYNj3a7eLjTw8PtDXRJE1y2JCpOkJRG70/8wy4h1ZVv5dv9RAyCzyu4vL7Gm7cH+HL/BH/YPzcgeNAyILi9aWdcLNq1Gq14ak5hgrMcyvUJy6E0iAk+Gwlf3GJEEstF7ZvjPabx7jhPCsbJTPBtoEkgeDNhggvZIR4UigDBhTMBRklmyUYbsKFl5thgJvgmnjMTvGOZ4IRE3THBs3wZ8sVEDoW+F/Ur89IVPTTKyydrdpV9zocNFZm5Zd9j8ywDgifXbPXmi2xxlQCkmZE9IWmTgJjf/QFa10bzu3E1YOZ3fTRBbUIa4TaCMBlkGPmTiADwWPNbTo3ku5yPuid/BVbnIq33jU9jlxAOaGkl0ay2FG+TzTEw15KNGwe9rGJOm916HfNGCHQ6qGxt8NecQHCSPmm3MK3XMamYSMFymUYGm1kULQDuaK/4gE0dMMzdKLlArNsl8rlsAEy9rE6wCtzoSm1oIFdv7tzyad1qzb6Wn3X5uNZOsEf3d8lPg+A+ORCXme2C6L7fNZidJUmi6y3l9dXBBbqLGLIVjU2uZmVRIHFhbDh/iBkN5G3Z4Jfz6RSz0Qinr17ji3/4B3z597/A67/7Ba7++Dmq5xeo0a0UAoSsipBdzs3VPQmUmeIKvz/bk77VYSpLMBQpRU5qVWaEX3SaON7oMCOcgPCLRh2DWo2BcrKriedp6iMHUbJ5MQuhMcBknmV+yQyX9lhmKsuAjDotv9k25yYxwe8TCL6DB70NI4eimODxWFb2Rs9lE78v6RuRlKF52G61WQblgw8+wPb2diowq2iCJ3PE1Nw3j1zbpeeXr31S5bO2w/c3X76St88e6r+5+RWZx6sse6vO/VXeddPPlBmfN/3uIvmtBoLzTF2SvZ3sNoVZA2kjbAJYJWM3MRE0FwkgHw0H+OrzP+Lv/sPf4Ks/fobx4BLRZEQ739gmmucVCG5ylOmEoF5Ho9lmELyhQPCZZYITo0gCcX5bQfCsOVxkTCyzJ6s+73tO+0Z3ILi/Zd8lCJ5aDwvEjaH0tCm+A8Fvcha877zKg+DG2lvgkwHK/Fu1hWtFdrxaQZVscnzAqdQolq0ydyB44WbOSihAOIPglwN89uoYXx33cXQd8UHy9188xoOdHtrhHPXqnGOtGVttctTyheLLmw8Sfz/N2k6XRBACDYLTzxZAMF6GYDT2zwSUU9yQKDI4Du8naH8ym/HBe71WwUarzjIo270WWmHdyqXp05t0sEZhgGftsL7JPuiyQaJBcAqMuX9whDdHZ/jq6ArnwwizWhOzmAkuDp1hg6dB8Ig1wYdXJ5j1z1AdXaAWDQ3ALOxsc4Th3ZML0WlO8jthB7XuPVTbBIJvmMCYliq2sEzJKYmS7JkLEM4DJ5HO7bVJE5zkUHosh7LDcih3IHimbbDrPa35ogleZh4sS3ubQXBpjyJ1LZLG075+EDx2yFKa4OZUR0Al/m4B8ICYlFbzO7zuI7y4ZPZ3+3qA5nCMcDxFMIlY9oSMqoDewv6OJTyUzqs+7Ur2eHcguO5EHSiCF1C7atDJm8GBFBhkE9OFGGKRRvU6okYD6HVQ295EhZjf25uY9dqYNBsMfkdBjdPymQV9ucATXYmJJU8SwEgD1lJeF4CWNFkgr2ZJJxv1xXcICOxKf+jffUB2FivbB1S7ad2yuwC+jxmun3HT+w4MfIC1bge9sfY9rz/PMnJFgbOb3sSv7S0WyMCwmRU4xKyGGTPCr5gR/lt8+v/+Dd78wy9xRYzw42OE0xkCZoQTGC5XQs0sInBcTqnjdnMu9RUo1spJFvmeVjqKDqhqVQwaIS67LZx2WzjstXDCwTKNNMq0SkGFE1vAHB97G4PZO5btIcrn9DdxnuNFSFmThba1ieJFyGWIq1rH9YgP5eRhqxXX6eDZ/Qd4vLOLhxYENzwHRWgX3WHnvfx+FwS3AZbZVaxW0el0GAin71oT3My3ahyoNbFLtVTwVt/czZvPPntB+cu8Envh2rms37P+7ubjm7c+R+Gm7IDkk+dUFQV7s/Ip+rxee5ZNvBWdp5Xn8vt90LEcsXas72jN8H/oi5jgxBh/9eUX+MX/9+/xxR8+xeDiFJNRn2MtkOQdWUTjZtjAmLpi9mCaApU1Gk002j20NogJ3sa0UgeB4KAvkiSyt8s4qK6ZFYlRWNJY6/Zb2efLpk83RxKU+qb6f53y6DJoBrILhq/DBL+peq6az02D1jedn2ufiuYvfXQHgq86Mm7LcyuC4Oo2rfHj0vmsXDsLgtckVoNihublKWQKRgnu5FDymsv/uchhzCs4ITmU18d4fdLH8fUMvY0e/vST53h6fxPdEAhrhL+Yw2jzT9341IS0mBFkUsX2PbXOplaD+BcGwPkh878EBLdwudpDmKGSsMsZ55mZW2jzaMJ7p5BumrEEYTJeRZ7DvMSu/laOJa6Z59bnag38bp9ah2Qh+I05CKlgMBjh9PQMJ+fXOL4aoj+ZY1YLMaPbc7Y9hEhvLwQYoRNm8UcYD/vonx9jcHGM4fkxouE1qhYANwxtukWgQHCFFxnOVBWVWoCwtYn29gPUu7tAo0dBXng3xvtGi+cl65hLxyAcyuCGszkFWq8gmlcwmYNvBBATnDXB94wmuATuvNMEXxyncuitQfCiozlrf1d2vN6Uv+nOazdfnx+k09xkOSqVShEQPLkOY7QgjR4ks7+npPs9RTgas+Y3AeANkj65vESDWOCDMcLJFLXIoKhUOVKUnMJ8N1MxMa6yARImX7KpjqeZMd13ciiyLsVKXTEIbu8TJSxt+gMxxCnoJel+11FpNoF2G1G3A2xtorq7jcrOBmabPUStBqa1GjO/RUEqXv3swimAUYU3sPbqXNUASFnyIRrQoOezGM++4IvS55r17DKgNXtbA9murIgLSLnlkLLpdPpvGuD2AdXyNymzb/IWndAuqJRn9LKMQ97m6iaNSl4Z3+fnvnozI3w8Zkb457/4Bb76xT/gzd8bRjjOLlAbDA0Qzuxjc/UuBsGFJa6AVnVp9H1WzToWlnVRAcZBgGEzxEW7iRMKlNlp4agd4qIRYBhULSPcam8vAcFZW05OHa0P7EJSeePJetup9kjF5F3E2M1VXFAoAgOCP4lB8Ia97FceBI8Di7Lki3H4SNeWAPBG2IjB7bR9IRtmAPHEjqSBcD23XQBcL/DuZz5bo9O4tkWvda4j47M9ebbJV27fO9JrbLLeZjlTbll8baDzdMFtX9304MmyT+7fs+yqHq9F88ragL3XSf7OX5ZsZuOAmqy9T0AGRaGfYv/1K/zj3/8tvvjs9zg/fovR9aXZfFPZ+KDQXqOPo4PYQrPhpDkUIAwbaLa6DILXmh1MCARnRhPJodS+EyC4zx9Yt3tvat12QXC5scfAlmX60bu0Jrjrk91UWdZtE/18oXWqxAtvOj+eQurAuGj+dyB4iU671UnXB8FZmYr/mX3eWv/uQPC1mm/thzNA8JP+DJubm/jpD1/g+YMt9BpAo0ZBBO1htOgtC5Bph1UMJi4yaNIjRQ1D48vZmij/P42lC2dc1ZiJKckIlLVjPB6j3x8wW1wL2/mtGiwAACAASURBVJp3WFJjrIQt8pOJfusyH2/t9k5hSevnVhZUTK1VtjUMG7yC8XiC66s++sMxhtEcE9qXVQPMrRZ3LF1JB2KxZI095JjNMRz0cXFyhOODNzh8/RWuL8+ZBc67u4rV6ubTKj04kju0tPep15vobe3h/tMX6G7fZ1Z4pRYaPvl8hmgaMRgukkxyQyWpV6I9PonmGIxn6I+muBhO0AjreHxv6w4ELzjsZD5pELwsGUh8Nnll2fF60z5e1n4yr143WY5cENwUxmgHGZYOaX7PUJvNUZtOUSeWd3+A5sW10f6+JtmTAQfCJFmUGrO/iYFpmMRRhWRP6Lu5zm/Wb2sIxXDbBT2ZjolFXrzuk7buN9k4Bcfm15LMJWoazaXEF0o4XqbtOIhlUANaDdQ3emjf20V9bxfznW3MNjcRbXQw75L2UwNzkkchliKzAcwXBSXhK3IW5BbGZLVaQ7VGm1gDfrtBE11QxgXJXVDb97uPMekC1S7Y5AOfXHBaDIIPxMoCZXyTNm+RXmdMyrN5m6N13rHKAHZBLDePvM9XeecqzywYeWFCRBFGxAg/OMT+73+Pz/79f8DbX/4jzn77e0wPj9CcRJYRnkgEEG/XsMETrfDYRjlMhVXKWvaZGOAVaRQKlhmQRniIy3bTMMK7JI0S4rwRoB+QNIplhFtEWpynWCNQ/p7QtWNrbEx12t4uHZdu2piIrsVKEptFHjS17Wa3i2cPCAQnOZRNbIQN1MrIoVjHNm4f0Tu3DFiyJ/WgjmrNHt5ZVrkL5AoQbmxSEkBTOxA+eyAAhe5PSeeTLhI7pA8Pta0yzS5g5eImV5chzy66t2Zc20fv8dnSLFup07qHn/KZ72DUbY8s+63bxmeTs2y66+zFS6Poxsuwy5i3bpu6c/N929uytiEvvYwi5VnZjYzwkGjMkd8W4ehgH7/7T7/CFy9/h/1Xn+P6/ARVBsFlA5voRaXumtiNOfkH9SBEo9VBe2ObQfCo1mAQnK7bMgge3+CIuWDKMOTVJv/zvP7K+/ym+t+d1/klT6fIOjwqm0/Wei0bLbFh9J02XSSNQ2W/A8HXBBmdhl9m15f16R0Ivu6Ivy3PrwaCi08QRVbbWQJQJgZ4tQryuWUFNVkn75jgq7Xjqk9lgOCnDgjebczRqDEf167Dlj6o2Lyxz8ODRS2nAumwk2T/rj43LGCPj67c/0X/Ib1cG1zUHKQTCH7d7zOom/jGJsip8dPMDVCjoJHEYNI+202tv75uKbL2F92Hly2nu39ioqJlgpO8zGQ8Zhym3migGtQ5fkqsMxcT9IWkajqIW3VewfX1NftuX37+R/zun36D46PDOFClGRIyEOSkI424kc/Wanfw8PEz/PBPf4z7D5+gFrZQrQVWMtMckHNf87jVhIpk0AkWNRhOcHLRx8HpFb46OmdM6tHuFp7ubbAcCjHBSQ6lxmN6XUO26gS8vc/J3NGa4MvAYj2ufXtSXdMic8DM1ZvtF9/+Wda2rLn6DspgmOA///nPE9gjPs4zk4uZ36z5TcCQYX4HkwnqwxHq10NmfjcvKfBlH+FgxLIowXTK6Qn5ppNqIoIT+E3atPGXqmVqQ2VBJj3Z4yklk1w6QwEtYrxv7zC+mZIZI6dOXG1Ub/67NUYmGAGtLjVUSVO300Z9cwONezto3d9D99F9hHu7wNYWol4X01YDM9IFDwLAgtoG/DZfdIXJgBkUmdqARwYAJ2DcsCTlyycnIuCMD+jRYIkLamTJBGSBFFmTyjdxiv7tZnpteS55J1/fZhA8r2665XybRv28/lxv5Bf/PsNsShG0xzh//Rpf/upXePWLX+LN3/4d+p9/ifCqj2A8MeBrDHwDNasJLgEzjUtiAsV+Hf+4jtb9ILtKh4uToIZhaBjhx11igzdwSIzwkIBwywgXCEuuM4ozIyB42qdNOSW6pr7+yF2k4sNOlZP17egbaYIzCM6a4JvoNUILgifOuXHS023uzn0BwWNn2rjcVmUrkSaQvOKAnyJnHMcZEAA8eZ92KnzORp5zokFf7eyLffSNJT2elzkIWYCytrPaDssho3Y+dFrX+RFbLvX2AftZ73JBQB/zXd7ny19/lldPdxy6a4vPqXPT+N7hlsHnTPrenfU+X/vqMVHWWc2afwt/T9ms9AbGjHSjHX56fIg//O6f8PnL3+GrP36Ky9MjVOdT4xfaKSV3ss3vyjraw/OgFrAueHtzG0Gri4i0LWsEgpMcyncLBC+7Trj2xTeOyo4RtwzuWukywTmAKugSYT2WkMry28rW712mL+NbFCnHTebn81uKlEHstBxQ3GmCF22125juNoLghLUZ4lNMeijg3vIB2l1gzPUGWQkQvBmD4OqVjkttPqkkkimp4abY3C4Ibvc0bre72uMJDKOuyArRyPoPxAAfDIaYTKax7GLi35jnYuA9TTe326rFwSdrYh64J7Yyy58q2lm+NbjIs8v2QgsAuIDaAoSTnAzJDNfr6Pa6aJB0rXvIkZKUNKCQubk1xcX5Bfbf7uMPf/gMv/71r3B4cBCrBpiyS/8nZAYur+3Kej1Eu9PFs+cv8NM/+zM8ffacfTj6ezyM5LDDNoYaUbF2PEPtc+CqP8LB8QW+2D/Fp6+OMIpmeLC7hScMgnex07kDwfPGlIwZ8c/ou++fu7/kOACetG66ZfNJ742WHd676Zb5TO5+UM9X/Zy7t3fndZ5P7MtL2YS/BvBXlb/8y7+MZ0KChhsGOMmeBLMZ6ix7MkJITO/LPuoke0LAd3+ABgHi4wnLoxjmdxRHH+YLF3N7EcMyliUAQNyBciooh1LGLMZHlXGjx4ZisevTTxRYtfNG3C343JUlkCLZMzxlaOJzPRPugNq5WmNWd3NnG9vPn2PnoxfY/cHH6D19jObuFmq9LmbNJmZhiFkQGKY4nTQqFjhrw1GscKuXy9InIhFhrzvrAeoDEWSALgMhfIM8a+HSC0vhDb+nL5ctULeg629lEVbdBGqnxa2YL88FB0ExYfUG3d28syNuDb581xGVeeNIOnV81T9iIJwY4f2jIxx9+hJf/se/xcXvfo/52wNUL65YI7w2o2uHhqVsZoOwwYURfvNar0U7P20XTVBc0vAnIHxQr+OiGXKQzH1mhNdxxozwKge6NYIGFashZ4PryLVKW4B4rtsAkcalXv4vd145mt1a/pcOQzfaHTy9d08FxlRyKJahsgiAL5aM45FbINvYL+kn+92WQ8DvBBNMA+Wik55Vc199fWPaZ//clvQ5Gu7cycrbdQRcm5r3uzuXdHrt9Pjy8dlv+psGyKV8eWC+64hpR839mfLU79ABg10HK6uMriOoyy0/u4e3Ol6F268a2Ndrn+/vWfI1vjItWz/1OHKf1etoqk00CG5/XpzbM5yfHLMUCoHgX7z8LS5ODlCdTSmySHKoJDun+GgqmWvmFlkNYbONjoDgQRPzWoOv9yYguBGWYg5GSjtJz7z4BK2oiVyaLs9W5X2elfmqz2VtaHx2IvYFnRs3Rd7tptFz0l1fs+RQYtua0ni9kW55b5ms6s9kFbBsflnpi+RzB4K/t2HyDl90EyC4wqrznLOcmtCNYl7z7FecXYF870DwGxgmOSD4z374IZ4/IE3wORgEZwlBif9F709uqnCXCTNO1mW95msANWMN8fu26ffoWjPxTljGlqBDutETIhxNTUwm0Q7XxTNPWenJBIBKzmAs+KvPZWR/lwVwuf6s6x/r9TML1NM+o+uHL+vtIvab6++5LStRUaitqI5pEFxaynMjycYJGI1GuLi4xPHxCQ729/Hll1/g009f4uTkJI4ZJ72U9JWpjeRO44be22q38eTJU/zoxz/Gs+fPsbmxiWarZWQiLVi/2A4xiBez2ukvl/0R3h5e4PM3J/jtl4cYTCLc293E470NfPiAQPA6AlKaIB/QU70bmF3f+Cxc317GuDtP3XQSSNMdb+7t3ax02tejRtRzz51/lJbGx7J0Mhf1/kewG99c1PVx00mn+vY9vr2m7OnUc4YJLiA4AwcGGuHIwxXR/B5PGOhu9knzu4/w6pr1v+v9AYLRmJnfBH7zdQwCmmyEYNE3iqPJKv3v1IgUi22NtiuFwpXRJt6zKH+bQfC0rRRovBJfQ5G2oSsmlSBAtdlA0Ouivr2F3pPHuPf9T7D3yfew+/2P0H30AEG3jUqDriTXWCd8bgNT0dGrYZCbiMP8nzC7LECWOEYFPKOcKxR5G7a8xSRrYcrL9xtvDd9xBXzt7jNO+m/6GTet/t0HYotD4HNc9KmnC3C76cVACsgt+lny3URGN85FbEyjCBhPcLW/j/3f/AaXLz/D9KvXmB+doHbdR200Ri2aMSNcmOASpNHYHAmgGbsQ77h3kuwXnCh7A4TswJiCZQYBzpohDntNHHUasUZ4v1bDuGouU3LAW44Ab+8mxtkbRqe5rpgECc1yJpf9XTeI17G29t+A4G08uXcPj7Z28KC7gY1GWhM8fj65xWccOOXgk700ZswE3ePF3h7k6bSJkxsviQlT3CS024fkQHZZXZbZnRQA6YwQ6cd17FbWsz7Ay1cH7Vy4jk3WJmHZQNdOiVsGbQMkD9/cz3JwdFtqB80FwfPGnYwF14HKkvESBypL4sXNx91EuW3ie4+bRv+ub0ZlzTe3bXS6+HlZ4+PNpQoCHK//bJVxdXGGt1/+Ea8+/wyvmAl+iMpswrrgZn6IJjj/EN+MSTa2BgSvN5po97aYCT4L25hTgCXSBbdMcC53HIsg7Vskv333QPBl/ZzlH+XZkbStlFsAxncvCoJTubJucry3BXDNF+X5l2WzL5tfVvoi+fA+K4pwxwQv20u3Kf3tBcGNPV4kn2a1HtuOOyb4eoOrEAi+hR6D4DOWFIkBTSsrkiqAg6dk+YKuvdF+i69CmXYr9sFFlsPsszhYo/2uJRVdrDPx7R1KuPHwYx9f1ikB7bLWOx8IllUfSevzGfP8ev1M0Xdqv9dWLznCsAxrA4IHDEaH9bpqgxQaZrLiW73AxcUFXr9+g7dv3uLwYB9v9/fx5s1bXF5dJbGeYrmbZO2PfW0jJ8BAJrHP9+7dw0cff4Tnz57h0aNH2NraRrPZRECqATn2IcH/Kri8HuHN4Tn++PoEv/niAP1xhL2dTTy518OLBz3sdu9A8GXGQ+9zxO/y7RvdPYf26XiYKDBRE4g0dqLTSX76lrLGYdy9IqUXEFzn6ZbV3ee45XTLIOl9+9SsvabMRc2C95CRDAj+b3/+b9lqMfg9nzP7kWVPWPN7iMblNZpX12gR+3swQIOA7/EYFbomGU0xs9pkHOSSQJVY5F8AVX32lLmM2g/EMUi2PlwZI3WUpNH7JNYrp9hqjOTExjLtYqy3Pn0dT5t6G4antXNWMcqYHzGFPDCI3VmtMvjdefgAm8+fYff738P29z7E1osX6D5+iHBnC0GngyrLnlRjwNtYM9tHdmNM+ZvAgE5/xFen1gfBv442/Trfmbe5kbbOckqKlt1nHH2GbWEhtn+Q593vskGWvLSR822e9YmhC0xrbSsX3NYgtWiS6u8uC0C3m+89Or+4DenSA990MPe1ItKtOznG5PAQkzf79usAOL8wEk9RhIClUYiBIfdULFCcwD/JaXoB1nTR/iySji2kyCSRLSBGeLWCfhjgrBXitNvE0QYxwhs4a9RxXQuYEU6cTqMN7r4lAfW1+IgG2YqUayFXRzomuUJnrBmD4HsWBO9tGE1wjkdudQPjQWtsoGRnxoAF7bWUCYHgVsLJmDlbL+e7XMuMJVMURT3J22/ztJOc5TDr9y6zA3kAlq5D1jyPV0mPTM8y26I3AvTzsrK4tsHXz3mbE/2MLldWGZe1sw/81TbPfZfrvLlt5tsIakd02TzIaxv9LspnmeyXT24mq16++eg6iEkgaxP8lQ6JuAxK9sw8Y3Ib9a9wdnSA44PXOHr9BfqXp6jMxkYORW7wKRaRyEOZ79aLqFQQhE00Oz3UWj1UGh2g3rQgeBCXgYyQ9ygx9jlMmYrMkWXr3bL5oduw6HuK2sGbyq9oPkXT6fFaBASXPtBjt+i7irbV+0iX54+VLYO2n2WfzbKFWfnQu+5A8HVa+TY8e1tAcCoH7TOd23PfVBBc4HvnRlFyp+j2Uk2NF1zByeUAL1+f4PVJH6eDCFsUGPMHH+IDCowpILjcnIr1tRdgZbNeyuG0Z8hn2cCy9tx9s9mPmK/UZz4Sc+ZeSSdO/Haxs3n2tqh9L5ouy79y/673yXlWxn13UmPTbuT/1YnYaG9cJQRRdQPANjW99/DwEP/0m3/C559/jv39fZydn7EczXgyjtUZ0r6txBWwvpXtC/INCcxstVsclPXp0yf4wQ9+iKdPnmJre4uB8Dgf37iyf+NIghUCwccpEPx6NMU9AcEf3oHgeeNE7z00IO3bp7h5FdlbuXsKd2/p2gN3r6j9cimr9it9e1VfnsvmGKXXc99N6+7JXLzK3QvZMhs5lJ//5b+Zx7rfzP6esL53eDVgzW8BwRv9PkICwKOINb9JM5JY31PS/JbTK2vEiVFsKpmYYMccLul3BYCr04t4TXM39xbBMcE7ZZOUMhd5Y+wWfm6Nkw0imoQeSJZyDotBxpGMZKuJ+sYG2g8fYOvDF9j95CPs/uATbL54hvaDB/xZhXS/6aqCI3sQV97BeBYZ+f5mksGcB8rcwkZ+r0XKW2zddly2AZLPFhZRexvDNUCuw+A6EvK7e9VFp9MbZA1cu5Ij9EyKba1kSjSY7T7ny19Y3KRLqhndLoilDaQLsIuB1+NTNvCxVAbJnkzHmF9dITo5w2T/AMMvXiE6OELl4hLBcIh6FCX61FYeJbFwMQ9SiQK81+GVnPLaq2p0GDkOKrgOA1y0GzjZaMc64edhHcwIr1TZdhMZPLEx1uG0Hpk9KkjMhBNgcN1aJuuCgOB7hgne20AvDC0InhLIsq+MuUoJ85vKxsC3BflSUiiLILhg3QloJ8621Ip+N3EQ8hboVT73LeTL8slq67KbFp2Pa3eK2vFlm5Bl5cmzg1nvL1LHZXn7nLIiY9e1G75yuI6mz1nzlU07ZvGIUwc0y9i2Ptuf5RgagjdHPrPfCXwXaSADxHPsD9KDZdkzSj/HZDRE//IMV6dHODt8i9H1OYPgFOVF5EsEuJYbIzERQW6RoIJaPUS91WUmeLXVRSVsYV4NgaoBwY31NAbHlTty7vEmDPSczssbx3njKe/zImPHN8/KPlfURqySLstP0P4A6brSv5Bssb3qqjdl7uZj3fq9r+fz7FCZciyzhWXyEV8l7xl63x0IntdKt/3z2wuCs398B4K/9wFUBATfCCkwpgmKyccXa4DgPnuz6rq3gG87gVUX1nXbuu46nWWXdbmK2NubtO9l/O4iZfO1+0J59S1c355LmQ/ZcxMD/Je//CU+ffkp3rx5g8vLy3hfSAQI9vOCgH09+t2Uw9yO5v03EaLUTWlKH9QDPHn8BD/96U/x0Ucf4d79++h0OtZXyz5akrGcgOAX+AMxwT/fR398B4KXNS6CWWTJMUp+eeM+73OfH+niLUX8lCw8K+/vy/zYInvOZWC59lXtz4YJ/j//xV/Mq1GEkAJeDoYsdRJeXKNxccnyJ83BEPXxmMHxCskH0KQhJ8zGm5XvMTOZdzICfmseYblujy/FxAEx7fNFQXCbwcKBcLlifE2pddC7OPZuXBZa/ljXlwLHdbvoPnqIve99D7uffIzdH3wPvWdP0by/i/rmJmqtFgfIpCCWrPntKPtm4Duq3mk2eN7m8mtqsFv72iyj4wNysxbHvM2qPOeyqgVo9rGt5W8u0KwBZ70ZdkFqH0DtgkFiuKl8PuBcn9a5m2n9blnks4AkY3LMSaG8y2cw6W9ihPV3IwEVoTKdoDIcYnZ6gfGbfYxev8Xoq9fA6Rka45EBwkUj3EYzr9rvMSCeEV39fQ5QY4vnmFaAUa2CQSPAVbuJ024Lh722YYSHxAivYTw3jHAeQ/aL62INp3GVkn83DXpwn9nrnL1OG092CQTfZjkUA4JbHfbY6fMzRBi8s/InMbiobwbx8xrktpR+Ad5SOuFS3/cHgi/bfKz6WVyLfCO/MDzzNiPLnKm8jdSyeex+lpeXLnhRB2+ddHnl0XbH5zyWsQN5c02vC758TbenD3Z46xyf6SQMKwHFzQ0wkySajjHuX2FwcYbL0wOMB5cGBKfgmPYCmdg9Ab9j+SQ5o6IbNLU6gkaLQfCgTQfybQ8Irj0TRYRwbqPF3oh7q2TxOgs3SVZ/5fVjVj+t+tw6c7HMmJE6Z5XTHfvLfAtanwUE/6YFxsxrs6I2IC8f8b3Wza/M85RWQHC6Ak+yKK6/s+44LVLvuzTrtMAyEPwVDt/8EdeXJ0Z6Ks2nNbKjfAP7JjTBGUq1THArI6fkUIq4Duyfv3c5lE08/eBj/ORn/xyPnr5AvdFCLTCyEfz1Ddv4x3hHzAQ/tkzwGTPBf2KZ4JsNC4Jb0t+6IPg6I/jrelbbOtfOlbGj65bfZ2Oz1lf3XS6o734u+bj7VV+ZZX98cHCAX/3qV/j973+PL7/8Eufn52wrSL6E5E2Iwd1oNhE2Qv4b5S3EtMl4wmv9ZDzG2H7R+k/7qidPnuDP/uzP8Mknn+DBgwcxCJ54l66Fkr2kMMFJDkVAcJJDmeLetpVDedS1cij2xu/tvaix7nBZ6/k8ELzsfq3sPBHsxAdi+8byKv6HxnCyGsudF+7vy/aDnjL99Xw+/6vK//Lf/w/zYDpBYzA0wS4JAL+8MtrfDIBPUIumhGIxsEJLMn9ZljKd9CQG3MrLxgzw9UBwBmWcE0XvZi+WQ1FM8G8ECO7y4+W8VHTQSeok+Zl3pwT2kEZUs4VwZxvdJ0+w/dELPPjPfoid732EzQ+eorm3i0q7yemILc4MsPhsP81qTJycLOvz7QfBixgEXxofCOH+zQVF5Hf93Z24+jNXViSPre1qYbtAuCyYAkBrMFsD4PKc3uRJ3bLkTcRQ6o241oiSd8t3yVvAHlf3Vre52/7aoC1zRnyGddFwEjhOclAz1gBHf8iM8NHbA/Q//wLT/QMEF+cIBkMOFBzM5iDwmwNl2u/GITAs5CwbtdYqWOJhPkJjmSSy03OMgyqGYR0X7SZONjo46jRx1GrgvF7HdZUY4RS8mILqJmVfBoLHegklyuRPKhouhnmqQfD73R56YQOkPmc5CyaLGOxKADxxEAQI5/GUAsB9Nk/V1aJ+ooOelNWA4DKelzmyvjR5Y1TyK+IwrAvmFXlHliOeVc4sByTvXcvmsnfuFNiJ+2xxVr8VHbZunnn1KuqAlVlvXKfT/C4SRlrKKP2zBsAX+tVwyIzfRv+zU4HnUQwjzDGbThCNBhhdXeDq/AiTwSXAcihRIkVkZkfqcFFu2NjX8AF8tR6i1uwg7GyiRiA4Bces0EZM3aIxlHXDcWN5SgtoKCBcz+S8jeSy/i/Tl7r9Vn2uzFwvOj6z0rkb52XjTY9x1zchH4A2xpTfdxEELzJPpQ/KpPX1W5nnKe0dCL7uLPm6n79ZENzhNhWqnPWgbi0ILjeYzP5AJPHmCMIG2t1lILjop/p98UKN854TJSTCCk5ZDuUYb1gOZYbNzS0Lgm9iEQQ3i7hZIh3tsKViKO+5gjf8uix7WcaO5hWpyFrvpnHfn1Wess8tK4usBySB8utf/xovX75kJvhgMOAbXK1Wi4HrdqfDP8utLiZKTaaYRhS8NALt/wkAHw4G6Pf7fLhK6//u7i5+9KMf4eOPP8bjx4/R6/XipktbsaRFZTwLE/zt4bllgh/iWoHgHz7qYoc1we9A8GXjkfqfsBRhgotvmzeOtA+8DE/Jmwuu/6rzugkQvAgAzhZOlD/sniBrD1qwPgYE/1//m/9uThrf4eUVmtd9NK8HCIcj1v2uTabMkGTQS0AVC5akmN8pdpF5vVbMLVigVLI4/xj08IO0aYj2mwOCm87zgODKqtApLx09EJjFQStrVSCso06Reh8+wPbHH+HJT3+C3U++h86TR2ju7aDebXNwzApdXa2S9jeB4EmQNxXyxLa3PsLw9ZRQulbpxdWfKQuUZG1GihgJ30LlAiCuAZENo6uj6fu7Zl1rANknG6JBax+gTQuVq4stZXPB6TwJEQ2w6PfqzbA2ogJWizFy6+4aSje95KuNmX6mSF9ljag8h8W3AMT1Z+fRRDOozsDxDirDMaZn5xi+fYvx6zeYfvUKOD1FOJogINkoCiAyr7BEioCnyf0XVcrYaCd2cfVZUexJAcGJDEOHaHRgOaFgmWGIi3YLp50mDrstHLcaOAsCZoSThnhUIXthrXcsh+K8swAgWayU8YyNWaUGBCdN8C3c7xgQnDXBY7QuAfpkbGnJiFTgizhw3+JFTBcgdEEju4DFq1jCpnXB9PV+d+dLXrtpRyFvvBfNO8+51mXKmp/u3/PKVsa25+WV12ZF28GXzzog+LJy3cxGbXHdNqZGPCczjxf+CUPOBuKSJ2QDzas92TS6gTedYEYgeP8C1+fHFgSfAASCxw2b/oGBdNY6N4C2Ebekw/uAwe9GdxNBo4N5LQSHG57RQSIlISmjKua1GgfrNuSKGJ23h/hJbcqOi6wxWtaJLvtet/3zntdrctGxvWyO+tbarLH+TQLBb2YOeaaHulHwrt5RxNbk2Q/yvdzAmFkb01XG0d0z77oFbgIEJ39IbGRJ8rOVFY5LYUHmSqXGh16x3FUBHJnG3btggi+A4HbHXG/4QXC6cRTbV26XAoV/191cMH8XBP/sjdUE7wsI/gIfPNjERsMGxnRuB/hB8OSAuWAxvlHJyoB6eeuur+KrPKPzWVa+dfa6bllpLSBcgIBvkkMhFvj19TUDpgRgb21tMXBNIDgxwkkOheargN5UTtIeJ38tmk55XSEplbOzMxwfHzNo/sEHH+D58+d49uwZ64TL/isPBCfcSgJjGjmUMCqbHAAAIABJREFUQxMY0zLB70DwYlMuDwTXfqPGWTQG447NZf5CEb/Y5x/l+dl5+eZ9Xqy1CqcyIPj/9uf/9bw2GaNOLHCSQyHd78kE1dkMIACcWAdW/oTZ33ZzsgBJW0ZPsvVy4enCBeOEC3IojtFP3mPyjd/Gq0EFVirrVt6KMnvVRPJEn98mi7hxahgAD2qoNkLUe1209nbQfvwInQ+eY+f7n+Dxj/6UA2EGmz3WBjeR+xIHgMHzODiGj5mve9Lt1fX6sFyPJ6ld8CFvQyCfu+BtFnAtG0OdPgvMdjeG8qyrPb2Moc1OIh0kRVF8/WgZQ1uD4y47W/KQcmmjI+9xy+YaRQmuoA2klibxgVTxomf1yZaBytIfbtmyNpU+Z6PoBrSM0cwcV4zVGDeU7IaJkTDHfDDA5OwM47f7GH3xBaL9A1TPLhAMRqhP58wIJxCcGeHxFdLE8TbkDDOnRGIgSxtv1bniey4Gwa1mIB2mEWw1DmoYhg2ctxtWH7yJ40YI0ggfBFWMyTliIDxByFw5lJtjgcezNm6fzU4bjxUI3q2HqFL7OgehyVi0Gsai/W11js14si0toL6noRblIpINZaJOrAMEJ5nkAb9Zn6/qWLvgWJF88tLkfb7KmLyJPHUeN53fKnUqamOKlLWoXcsvp//w2uSffavL3bRoP8tENp+hQrf+oohB8PlkiPHgioNiTkbXQGQCY8azV+EMeo0wbHCTiuwJHcbXwiYa7Q0EjTaqtSZh6ZgORqhEcwSWLV5pNTAPAw70zc9Z786E6rb/1AFXfjtZ/9BzeEflLdq3vjWt6Lt1urwxost0E/kXHW/iI2g/QJjgVA5hj7l+gHt7a5Uyr/JM0XqVzbuM71k272Xpy7xX/DwBwUUOpcw4u8my3+W1SgvcHAjONrIs5msNvzxmAmOSn3qbQHDjexnf2aD2VGwGwXubePb8Y/z4Z/8Mj60cyrcTBJ8z6PiTHwgIPkOjRsfD6UDSEqg6ZQN8MTZWGaq3+JkidtMHBJZd91dtgqzy3QQILms2sbevrq44GOann36K09NTBsDb7Ta2t7exsbHBTHBhgdO7p3TLazzGaDTiOUZSKSSRQnlKfgSCU7BN8gkon3v37uHhw4c8HtkfsAE72cdzGij2KwkE7w85MKaA4NcjAcE3cAeCFxtZ1EcuE5zNvhP3ysXAZJyRnyb/fGl849E3R/LS5WE5lKc7H31zJCuN21r6fSv4hAYE/z+f/WBejWYgSZTqlHRxIwa/WTCfvoiJLKGQ1FVVX9elAZ71T2HNRMoOqZl6Q4omfwsCY8YyLqaUC0ZC9Iut3In4MSaheYYAqVmtglq7hcbOJrZePMPjP/0T7Hz/e2i9eI7Wo0do7hL7u8PSJ8z+tleKfX2xyAJ3e3Fx85xUw9+fPsDUNzbKDFA9KVyw1Z0wekLL5iBLQiSLeZ0nIeJ7Tk5f9bMaSPcZH5epLeX1TWwxWlIXt07yTNYCL+3CY8/RS13mFGSl1+9bGDXOFRU3bRFHJW8pcOtQZjxp4++rX4yuCJOS/G2q03QKjEeIzs8xevsWk9dvMf7qDSon52gMJ6hPpgjm80S3OtagtY47MyrN2xMQPK+m63/uguBcZ5ZGqWJcq6FP0iitBk7aTRx1WjhphTgLA/QDYoRXOZ38cwNjrl86Tw68+Zpjs93B4717eLS5hXudLrpByICcZiVR5HIavwZ8MT+7XzGBNH6VkVcwFkwdUqRMmoB2jlZ4SV3hPAA3DwTLa9+8/PXzee/K+zyvLFmfr5uv+/y6+Zn5t7o/UnTDtM47yrf1MhDcnoNnweGa7crGwXwR8E02bz6ZIBqPMaNgwdEE0/EAo8EFppMBMJsanVpRMlLgiwSYjQMO24CclD35kNUgRNhsIwzbqNfbiAZTXB+eYjYcI6w3EHY6CHe3gE6Lb67MqgY8j+8V2nem1q8V+zWvr/I+L9pfq47lon5V0XLkpRNfRPtT5HNoTXDREfXZ3KLtlbVu5z2/ynqfV2ff59pvWuX5os9k1adIPaWv7kDwoq19G9OtBoKb8UnBzCmInWGCs/kWO5xFzXSbwGGCk6Nq5rX4VLEYVW7j8XhkTXAOGWa8rKxzWDe3mHeQXp/pca5SDIKbPxAprB42LQj+EX7ys/8yBsFrtbpa+MqeCuRW850moP7jfpwbOZTP3pzGmuCbGwSCf4DnMRPcB4Kni/f10NfeaRNlZp5nM/PWlndd6mVr3jp7Y8ETKC4EscBPTk5AP9PeiNjfBIILcEprN0maEROcPpcDblpDqH0oLQHb9E+ktugz+qLfKQ193qUYdN0uM8ubjUa89/JNdwNlGRCc5FA+Yyb4Aa4YBN/C43sEgvesJniEKpPQsvz0oobtXffm+81fg8YcqDQIuP9k3KRuP1usx/Vhkv2yxSItKVPva2icyDzROJq7n/Sl0/lIeVxcTqeR8kjeLoGUPtfv4S0Kr3vmS8rp4lhZaXQdnPn21wD+qvJ/bz7hZZSvv3LjEGuQFrSZ+V2EAgQYydh0JEbXD/quOnSyIXAnxxhsSkMdRdfiVcu3xDJbb0BrpqvS2A0dncAvlJGvBQcc1DLc2kD7/h66Tx9j95OP8PhHf4Ktjz9E+PABahs9QHS/U/qZi3B3AoonRiZv8ZDBZ2zZ4nN5Blx/ridm3s/yuQ98lgmqB7wGnzULWsuBaDDZfdYX5FG/22VJSxlc8FynkwkqrGtpS2GASx6ukZHnxAi4xsTXJ64xWHUsFxkPq+Ytz2lj6DNOy/6my1e2rGWejcvILOQZ5sMhpswIP8Dw868w2z9CcHaJoD9ASMEySUs8JuOIHrXZCLC0gALBeS6t24g5zwsIzmNFWO5WY5cZ4QoIPyZZFALDm3VcNOoxEG70wVeP6VC2igSCb1gm+MNNkkMhELzOjPy4/axkggHZMgDwEqB1HkCV5TzrRdit5zKHe11nXD+fV7Zl7V+2HGXSl0mbVcabyMNnV8uOyTybVabvV3338uey+Dfpp5J9hfHz+J868AOBKdMI0XiCiDY94wnmsynmMwK7I8yiESbja0TTIYPgEh8mziYVa9PqivOtDGNBzJ03UmeroV5vIKg1UEeIyeUQ51/tY9ofo9XqoLW9hc6TB6hubWBSryGq2VspxALXmyN70C8H/qu0bd4Yy/u86DvzbExWPu76dlPl8b3Pt2Ghv+VpguvNVdHyZa3bec+XXe+L9I8vz3fxnqw2L/N31y/Scih3TPAivX3b0qwDghvQmQDndUBw8UW5JDcBgutAnUU33gKCO7iCJl/RR3TBmW4GETEsCJvoMBOcQPA/x+MnHyCkwJgMgttafdPkUGw7UH+eaBC8P8PG5kaKCd5kJnia1OHCMt8lEJz9EA/R6zbN+Kzy5WEoy/wDYnETA5zAb2KBkwY4Ad3E+t7Z2WHAW8f2IkyBgGzCJEQKhbS/6XcCtQUg1wQ/wVPoMJx+pn/EGic2OAHnJKNSJfJlxj+as1cxE/wY/+nzQxATfGd7C0+8ILhYpQXv2v6hqGG5Tb2/elk0XkL9J0QE+rvgPhr/yRpP+sae9ve4tWNS2SJIrt9fBEx33yNjxs1HyqyxPkkrILgQQX0YmFt3N43+XFpf0ih7YUDw/6f7gA9vCfiO5ua7UcfVHGwFccsis3q/fjeetEZZ87XScHfiBMWMd2LaV4F5GKLSaqP76CHuf/8T7P3ge8z+7n3wBM17e6hvbaDSajEATkGnKPClycOAQ8lV/sUTedls6AGxzBnP2ihkbZz0JHQHuMtqzvvdx9DWciDuCZLObxlATfXVJ2hUTrcs7sKqQW362a2brz3zJuqyDaHupyITJm8TWSSPMpvCd7VZ1Pm67yjjMCwrX17ZY4PNjUaM8AgYjxGdX2Dy9oAZ4VNmhJ+iMRqhHpFGuJFFkblHOrc0wylwpuakyBFhouF385C4C4LzNVI5dCNbX61iUlWMcNII7zRw3ApjIHxKt1BiWaWbL2MyHq3lqgC9dhuPdnfxcGMT99pd9Agwo1NhkVZQAS/1wi+LsyzovrHumx95ANWyOaXfv+y9uizrztG88sq7irynSBpffmWeK2JzivbVqnnpvlm17NqBW1aOVfNfvW5FQHBiU1s7ZskOBgg3gHiFgJTJFNFghNH1AIPLK0TRFEEjQC2geyAzzGcTTKd9wwwnEJwOBgk417f0LPVP2HuxHIqAHGQfaS4jQHUKYBhheHyJ8y/2EQ2naG9sovvwATY/eo76vW1MG3XMGARPmOCmFlQfG0CTZVZE/m21VizbZ2XTu3Oo6PPvc1Of5csVAcF9G7FlPZG39q7Wi+WfyvN/y+eYfmLVehZ5jtL4AmPe5Fqzbv3vns9rgfVAcLNn0SD4nO28kJ3yoCI5DNX2iP2o+GZdOSY4SaaaOWVJaHkFSA3WxZtaZh7Yg1QmP5hbQbNKgKDRskzwD/GTn/4XePLkGcKwiVoQ2PozYv4e6CZ5fVz8cznjFSb4S6sJfkKa4Bsb+PEPjRwKBcY0ILiJRZTEqzHv0p76u/Tai9fsLmWR9bCI3Zd8BK84Pz9n/W8CwQkQJwCcNMAF0CbQVK/twiSmvxGoTaA5geiUjuROSC5F7IEPW6Fn6MCV8iEAnMB2+grr6gaGW1lmgo/w9vAMf3htQHBigu9sbzMT/ONHXWaC10BM8JkiO7ijN20vvyujSu89pP9cm633olmYiTyThSu5fqnrH7nP67Ho7o90XsswLvbnBSe164fs13QAUBnvOq88bC3vc1t+ywRv783pwvm0AtDeRORPEkFHkRuzi9uK10+/K4M2ridrfpt/6QMF+assYOS8mKNu0v0Oem0EW1to3NvD5osP8PBP/nMGwbc+/ACNvV2gGWIWBAagUiBVHCBFL4PmflWsS+wOON/v2mi6DGgZtDIoXYkOPVh9+bjMbDmldNnROn+dhn52A0Pq91D5pMy+vKW+riY2TRh3Iyj96E6mrGsaekLrZ2VSa+Oj2/2m54Vvk110gc0yoG4Z32X5dRmK/KzLVrSe2oD7+i3OMwZwDKN7PhhidnaOycEhRl8QI/wAwdk5AjqBj2aokZa4dU0FBGc2uHJXzaxniviCPMdNjYU0CG5omgkBlD41gecMIzzEeTvEUaeJY9IKb4e4YI3wGiaiD76gQHhTJRXraExZt93Cox0BwU1gzHpVQHBh2CfOkV6Y5dS4CNjtm5/LapSVZ5ZjkJVXHgDmc0R8eWXlk5e/a9OK9mLZehbNd9V2uunn3PGwavmz2j/PLun2zUvrK5t4GildUHMXNfFA2A+IUCHJE/6a8uFeZTpDNBxjfDXAeDjCeDLBvFZBvdNErV7ljYkBwQeYRWMjlUea4QJ6EBBuQfaYKkFgitx+oT8S2B7N+F0YRZj1J4guhxidXKF/eIbKvIrO3h66jx6g9/wp6jubiIIa5jUjecSBvek7xSwgYJw2dxxAs2q+1vBJi86ZdceIu3HJG2PuOChbzrz83XXT569pORStCa59GgbOrDZokTKuMr7d9XrdvnA3eGXaqmjaVetZ5DlKcweCF+2J25puHRDcgAd0azthgt8cCG6AcKFV5bcfj8d1QHC5vadwL5kHBH4b+08EsRpm1ToHVjZM8Bf48U/+DE+ePEUY0g2jILm9+G0AwY+vQSA4aTr/mDTBHxoQvEUxDGMQ3K7z6jZW3IwOO3pdu5k/Eu5SlG2BVfbSZPtJt5v0ul++fMlBLGl9JvCbQHACpgVE1LiDrNW0rhNoTsEzST6F0t6/f5+fc3EKvR7RO+kZej8xkgkIJ0Y4geeZsUGYCU4gOGmCH+PXVg4lAcFJDiW4A8EzBg61v/QJtbEGh8UP09/dbFb1I4s+l+Wv5PmCy7AmetaVXXF9Nr1nEvyO6i7p8j637WRA8P+rs8sX9umavDDANY4aAziO3EjZyf5tT++eU8WdJjHmkpWJm0IgMN6o0mYvrKO5u42ND55h86MX2PreR9j88AW6z56idX+Pg2JWGw3MaPNH18Jo82k3uuwIsS6bPVmxwDezteyG1ZX3cH/PAqizgG65JpMnOeIaVR0Q0jhys/iazbLJ7GNq6zElYLXeMEn+vgldFiwuAgRlGQ79rixgt+j8KLJJKpqXb3NZtHw3vZH01SvLQchqg7Jtk+uA6MNo1giPUCGt3ItLBsKnb95i8uVXqJ6cIhxNUJ/OYka4Ab81AG55GyKPoizAsnFfti+NbTGsHP7ZAkSamGMO5UQjvMoa4RQs86TdwGGXwHDSCK9jUKuZuATCuORbs/YwdJWCeZ9JmOAJCE5yKBYEZ3aS1YZM6Xknh7Lu3HTndh4wnrdgZ+WXl69b3bLvKetg5OXvboLeVfp1h8bycmVRzPwBTMuUpWh7ZOWZ9XyeXXLXLp1/DAZkAL0JG9t6FMoREQI46eoT8F2ZTjjGwXw4YtmT2ZB+HmPSH2Jw1WemXbi5wQfxlXYI1niaTTCbjjCbDBkEJ4kUihcj9p/fnwLBE34aazySzSAAfDxFdDXE+PQK47M+phd9zAYTDo7Z6HTRe/IQbbrltrlp/Bx79ZYDZtJ126AGhHXMGnXMGyHmYQOzeoBZKoBm0nJl+7Js+rJz2517eWMob8yUGde+tK5PIv3pSsv5NMFlvZJxexPBMbN8p2X+yKp9tk7brvPssj5btil0nxO/llh5BGKIHAr9vYifuu7YuXv+JlrgJkBwdcOvsAh3uux6DtHPBIALCF6USUzjbn0QPF2umCpmQXByAudVsvch6k0Cwbfw7BmB4D/D4ydP0KBAfbXA+qeV+PtN9NT7yGOBCf76GK9O+ji5jtBjEPwDfPBgC9stWBDc7C80pY7tctp58BZ9mb/xPup6946kBXL3oE5jUXoCown4Pjg4wB//+Ef+nYJWEgiutb/pZwET9bpAREJaMygPCqJJ6R4/fszPu3gN7yHtXlKY4PQ+yoPkU0h2hTTCiYWugy/GQdEBXPfH2D++4MCY//iHfVwOI+zuGE3wj0kTvBegNr9jgi+bF2ybLQjum7+r+kK3YS66Pp6unx6PeX6sHqtZ/rbjZxkQ/P+wILgBwCU4mMlC4A7eyNyB4EvHi3Zp4sB05kaXczPLMDG5Oas1VIIAAQUl2NpA58kjbP/gY2wSAP7RC7QePWBWeKXZNEGiaE9qg6KwJpwlect3YgaYTQyxtwy4PI/M9yxNbHGoXea0BrfjDW+sG2/14mezWHPKlSnRm3c9QTX4rvOVjZXeUMnEl8Gt07vOm0wc1xjkbVryPl/XSLibTd9ElXesWpZVn1v23mV5Sj/4NmfL6pfXllnvLPv3ou/JdUA0M8VUjDWqMRrGQPj4iy8xPzhE7fwKQX+IYDpFEM04yIdhg+v/LIOD/56+bnqTi5gPBOfiOw0jAY/HQQ39Rh1nrRBHvSYO2w0ctRq4DOsY1aqYEgOHI0vS5sKsDEU3SHl9IaUip6knTHDWBN9ALwxBF1x5H8Rr0yILXOyG/u4ugG7b5gEFWX2RlU+RxTlrUXafzVv0ffUsmnfRdGXquax/Vx3Tmc8Jqhu/NBYBixX5l7VP/lhcL4Cmr32L2mafY5sFDMZ2W0vWWYmThPxt2NdGymnCt1jmgwHmfQKf+4joVstoDEwiTEdjDPsjVFtNdJ88RH17A7MmMa1JK3zEIHg0GXGQzJkGwdUdtyTyibl2wgA4v3+K+XCC2dUQ0/NrZn9PL+ndE1QrAcJOF43NDSYA1DttoFIzTs4k4ts3QaWGalBDpRGi0mmhur2BSq+DeafNsnGkG25km5LbLquMgVXHatE5VTRdkflfZBznpXH9knVA8CzfK68M+vM8EDxrHpXtt6LzMavs6z5fNN88/0s0we9A8DKj7DalXRcEF9ZbHNc49vCKKpEYs5mQGmQe30YQfG5B8HktRN0ywZ8+/xA//vHP8ORbBoKTJvhLAsGJCS4g+Pc/wAcPCQSvoC3S57IfJzJZRIfT5hCMZceq1RQo6fMzy9rO2zR7vi1lyd2DOhWl9KTjfXR0xF8EhFM/Pnr0iJnchMMQhkLMcAKmXUY4pSUwmxjdJKdyfHzMaZ89e8asbvGd3HLR7wR8E4OcvggIp/wpACeB4KQTTmB66p81cdeDMQ5OLvGHVyf4x8/2cTGcGhD8vgXBiQl+B4IvHdLfZhDc+O7+Vesd2ygDgv/vnT1+O0VdTpbERZgjZgCucfX022K4fPXwguAihWKDehCCJCxMPnBoNBD0umjfv4fNF8/Qe/Ec7RfPED68D1DQSwK/A1JLAiICnGczTClwKYPaosFmXsIRwy3z27C0p4giAsGjWCJEg5exw1M1SsYaYBaWt5ZD8QFHesOmJU0kP/cZPaB13nqDmAfALNsc6PcV2awUSbNszJZ9Pm/BK5uflG3V54o8vwyA9n2WBZAXmftlwe5V6+1b4L3l84DgPNlITmA8Aa6uMDs6RrR/iOnrt5gfnyK4vkYwnqA+mzORkuRRjERKwpCMg2WKNMqNw8oJE1xzQ1LLjESjBzCtVDAKqri2QPhxp4n9bhOnzRBXYYhhrYYpSRGoQJk3CYMbx2vOmuCPWRM8YYKbNkzASd+imAVql/27tkNeG++sfXkLdN7nRd5RJk3R9+Wly7PBReayONNF0+p0y0FwXl1s8kUQPOvZvDqvUs4yfVMkf18ZxVYtfCbAL9PBZL5b78I4A8ZGXQ8RXVxhenKO6dk5ossLRASGT8Y8m+sB7airmNAV114H3edPEOz0MA3pdmBkQfAxZtMJZtHUC4LL/BXnhuxblQ7gR2NEVwNMzq4wOr7AhNjf/QmqsyqCRpPB79a9PQ4APplFiEZjzC4HwHCM6nTGB44894MA81YT4d422h88Rnh/F9jsYd5sxiB4QgiQmyWrHdOtOk5WfS7P5hQZNzeRJg8EXyaH8nWC4DdR9yJ5rOpruHnn5ZP3ufjW5G8TGEEgOH2XmxO3ZTwVadPvdprVQXAzBtQXN6SIYqUjT2W3cdqD03PY3GDMkEPxmFUas4YJvrA0r97F8h5hgteMHMq8Wke90Ua7S3IoHxo5lMdP0fgWyaEwCP6KmODXOL6axkzwFzEITmQUs+ZL3IYRBbS2ACiBkwRKUtBC6dcEY0rWR++alXGCkvxZ+1yqe1dbblcfH9+SJ/MwAd/6QTb/1atXDGIToE2MbJJBoT6nMUD/CPyWL1cqUpjkZ2dnDKTT2v7ixQsGtLN8UA2CiyStBNokWRQCwimfZP0xP9ENh/5gjMOTa2aC//LlWwOC725zYMyPRBN8Pr3TBF8ypn0g+Lo+57dkCq1TjTQILtdxxJa5ATbuQPDlbZ0GwS2oTEFG46jWZBCqQK0C0IkZXd/qdVHf3UH78QOWQWk9fYT6g3tAr4dpUGNwijeHkWFc0/epBcMNCM7bz5idyQbVSoxQ+pgNrjQ8pRauLrauHeWjr8W6mxwNoNPPOr2vlTQYpYFzN62e1Jmbf+chd9OwLH9f2bKel81GkWeKbFyK5LesLMuez/ts2cgtUvYssFvy1Z+vmp8vr6xyl3UcfI5EmTYzvn2yyWCNW/oaj1G97iM6PsH41RtE+weYH5+gdnWN+mSKejQHnY1TcEwd3k02GXLDxvx+s/8Y1FiWpX0hO9IUD6JSwbBew3UjwHlLZFEaOGk2EiBcaYQn/KGbKXcCgu/hITPBe+jVQ3uQYN6RBWpLCfJA77LpsuxTUeejaDr9niLPrAv05rWjbut1endZXVarZxr8TpdNbgoszqQi7ypTz6L5ZaVbtrb51kB33NrJwN9i26RugM0nE8xGI8yv+pidXWJGAPjRGaLzc0yvrlgPvFYPUAvrqNVDlkyaRhHqvQ42nj9BfXcT00YFUSVCRCxwAcCjKd8yY9/AnrxzgDW2h/b2Gel+T6fAeIpZf4jJ+RXG9HV2jdlwyoExg2Ybja0NNLa2EO5sch36p+cYn11gfnqJSn+EWmQBcGK0tZuo7Wyi8fA+2i+eoH5/F/NeF/OmyMPJQX6ZXvSnLdq3WbZh1RKs+t5V3+dbE8WPE0BVYrBQ2vcNgmet2TdV37L5FPFriuSZl0/e5+K3iCY4XWknEFwOMby2okjB7tK85xZYFwRP334pC4H71k72Qzn4uPzzxK3xyK7wmavcTE4eVa8oyk13usAUyHwRCE7+ZzVAvdFkEPzpMwqM+eccGLNJgTFrdScw5nvu0jVep+VQNBN8GQgeTacc3HA0HjMYSuswA5P1OgOjxMxN1pX0LUpz41oOUkz/sA1hGTIjvcC32OlWFu1hbNwH9jjiMWLHipUrvPFNzBrt+U15tMxeVmw8SZiQDAoFtSTgW7S5aY2WtVtAU1+8DlovCECnfAQE/+ijjzg4pmA7vvWXwG8aZwK0Uxp6H4010QZPsCKTQwyCn14zE5xA8EsLgpMcykckh8JM8DsQfNmYvQPB38mMFhD8Hlu5uQTCcPeQsQascBnfSWG+cZmmXZik+EzMYtkS45YQCE5fES3gpGvZCFHtdVDf3kKwt4P6w3sIdrdR2doAel2g1QIaDQbK6QpYxPqb3EPM9GZA3C5Mhq9vuKbVilnU6J/uwlQQK3VU7wNCNICc51Tr55cZ8iKAi7ReFoCdByb4Bo+7mSiyufAZfl/ZVs07qwxZ7efWu0gdiqTR9SySvgwILs7Usj4t8k43H1+Zi+aT1a9Fn09ub5h5aKbj/8/eezZJkmPXgsdl6NRZurtazMx7xsfhkvzw5v3X3f1B/LQkjaTRRvZMd5dILUK7WruAXw8EEu6AR0Z1V1VHlEVFZDi0uLg4uDiXrB0z+EkKTKcobm6Qnp1h/v0Pwjo8Gs8RLRPEeYEoJyBcWoXTJCXIpnKcqVjd6HP3sUKxcetRyicG9wUQHpCzTLIIl0A4Oco8G/Rw3esKZ5lkEZ7RtVShPUvoXlGtNyyulJgCBB/08fKYQPBDPOkPMYzisq0s1iuOluL6mNTnlw2I2kSWtWlKU0afAAAgAElEQVQUVQFtGpvbAMEfm4ZLvUx52NpY76OH+ajmZlVoue5VjqLXY7nm6VKnVT720LZ1S31uCquOgQdjjw6fS4vAvASm8zQVFtvZZILl9Q3Sy2vkZ1fA1R28uwlAPOBpgrAbY3B6BL/fQ1IUSJYJlpMpom4Xh188R/fkAMWQqEYKJOkCKYHgOVmBl1RrAvAuDwKJ75sO3CnvZYJ0vhAc4ym9x1Np/T1P4OUegqiLzmgP8f4+4qMD+N0O0iJHMp5g8e4c+fUtwskc/iKFR+kHAbxeB/HJEYZfvUL88gmKk0MUowGyOEZBm3zigfUDYc3uOn+aeu6xY2XT+Laxope5Tha5rmmmNVH1/8KAOG16KS+yLlRBldVmVx4+1W2e7bNEhtD1Tdd4P1W4TduVy+ca3yWcOLjOsorXdQeC/1SjYJv5PA4ElyVhPWx1GOpawhL2LFMpbymWG8iVLGINUr0SWa6/6k+qZbqOhK6Zh5tXc3OZy7ypTKU1OOmdBIRHcQe94R6++PIb/OM//W+8evkacaeLMIhWtGiMKrs2yM8crgLB4eFa0KFcCTqUC7IEH40EJ7i0BPclHUpRYD6b4fLqSlJTxBHiKEanpMBgmUqYgdRZ5PpIYyYIpIM9+lvKfPbNlQnKC/qdHI3SJ639NDpiOjCnOGIPw+mVfo/8lXPkHRDebiC1BcGpv4jC5I9//KOgRSHwmcYHUaGsW2KXZkrK2kz9SfkRHzhZgVM6BIITiP3tt98Kfm/dalxdv1RKXfqdOcJJLyAAncB4+r4C3lUQfIw/Ex1KCYKfHB/hxZN9fP1suAPBHYYM9Z3OCb6prumQ3S8lyA4E/1A9zdZZRB+Q+0BOgHZMnJZ9BPsjhEeHCE+PEJwcITg+RD4aII0jZKF09ISgdAblS2elUt2RAowAcCk4S4oFWtwqEFxxIlee1qqbi5WCXQ+P8cRyUcZdFHx9s6an23bzZ+ozTlNNy7SpalMnViKkAqHYRlRXzw0KHTsjrOE3qhtvm5arqS1cx3abzacNxLflaaun/tw1P1u6erlcw1cKyoNbnhIIF9f+CcBNEvjzGbKrK8x++BHp+zN4l7cI7qfoLFNEaYYwl37mhE5PM1aA4utkJatbOLaWfPzzVd1KiiY6rCPaJR9YhAEmcYibXgdnwx4u+l1c9YgahTjCJTXKun/6x5ecQPA9AsFPTgUIfkogeBjBrxyJlnKwVOr0FrABivo8dvm7Lg+b8mF77lp2k1xT49bl45K/KYxLPNPIc423nXDq2qVslKsjmQ9nCW4rv+25re30daZ+lss6kj22pEbLkZPvjyRBsZhjeXOL+dt3SN9fAOfX8G/HCGZLQVHiRQE6R/sYvX4h9JH7OTnFHCO5vkPo+dg/OULvcA/BXhdF7CPJE2SF5BslPnDiHpVv6WzTTzMUCQHgS2SLBZLZHMlsgXS2REZc4EvaVAeIegNEoz10Dg8R7o8Q9PvI8gzzmxskl9fIzi5EOaNFCp/SptszvS7C4wN0XzxF/9svETw9xnLQQ9qJkAlLtQCeTyC4L9/lRsEkC1z7xjVcXd9sGr+tHqTrVS66WJP+wXqAyTEm5cX8ovS96a3qTU1yTn3WRgd5/Mq3WQquOsNjdTyXfHYg+GZ9+HHF2g4IziR7Yg65VLDKdj10nTx5kKTue6IMIC4ElZ5uVimbDqwfaOMPvTuWCYiPyhpc/kF5hHEH/eFIguD//Du8evUV4k5PWIJLrbo0QXVpj48kzDoIPsef3zIIngiQ87e/eQiCT8ZjvH33ToCRe3t7AoQkB6FkoMPOC1WaMPmdDE58Ic8ZFKX1XNCZimflbQDVqE6sq4QtSJ5xlv8EikdRKIBPyT0tAfLdy70F2oLg1E8EXP/hD38QIDjRoND4EPQ3Cgc4l0Bdq3ltJhBctQQnEPzrr78WQHYTCC50TsW/HB2+kjU6vRiIp3LIWwg0HnzFEnyMP5NjzD+9FY4xBQh+ugPBXUcK67aqo9NNdU3XPH8B4SQI/n8PpCU4e758QPm9swQvF1X17Fz+JOR91WArJURYgAsA3BOclej3EBzso/PkBL2XzxE+OUFxsIdi2EfWiZGGkQhHlt8CIqONhrC4LA0uy9xUHrgy84pxWJaHNih8hU2Wz4zHOqlLznPApri7b+5XWfICzYK7qTA6WFS3sNjKqefhmi7Ha7OgqXltWi5Tm2ySlmscV1C6rq9s+XzMILgYh1XF1A1HaRGeSYvw7OYWydkFlj+8BS6uEY2niOZLxFmOUIDmUk1fUaSUcqScqDx/t825XTe2FZKXyl9B6ntYhj7GnRDXvQ4uBl2cCY5wdpYZIK+oUSpJuLLCcZYc1cwRYnRvMMCrUwmCn/QGGIQRghIEF5QLiqXSJgCwHsf2t14N141iW+XEBmiZ0tuk/mp92qRp607X+m4vHM/ETwsEb6q/rW1UoFAA0uSoiHyECN8fmfD9geUSxWSO5PwSs79+j/z9BaK7CUJyepkQBUqEcH+I7vNTDL79Emm/g+u7W0yurpGcXSOYL9ElPlHi3x71EPQiFETfFkh9hEDwZLEUjjSz5VJYfhP1CX0m8znSBTnQTFFktNv24AcRfOH3ZIT48BDRwT78vZGw4E6TVIL15Evh4grR/QThbIEgzYQekwehuC03/OoLRK+eAc9OkO8PsIxCpKQrsaNekqZEM1du3pnmjT/VTUPTOG4rC+rSsvWjbS7xcz0dfW3cVj6sX20DBNf1oDr5KdVmN8MC1/b60OFsuotr/rZ0bM+5v+oswbc5LlzrtAu3SQtsBoI/zIk3ie57OlNIK3apg+cPIpQ3kyqX7+v3JxtbyGBwLti2FCy7vC8okpEg+B6+eE2W4L/Dyy8IBO9LELy8obhJj/yccVaG6x6ux3N89+5acIKf3yUYDgkE/xKvnx2uHGMWBcb39/jxzY+Cyuzk5AQj4mWOYhBNCtEkkVW3T07t8wLLxRLLJEFCN1epDUm3DoRZjqBAISA9jEKMhgPx/H58J7AD4nomUU2Aa5ZmCBRLXwLcVwAsGe6VBxA/Z0N+Ynm3wQz48FMFwQm4JitwAsDJEpzefGPLtF+iNOiAhMBrAsKvrq5EXHaMyaC5qRmlIUQuxhW9CUwnfnL6TnkyLQuNiV6vJw5I6PaG4AS/vhec4AyCHzeC4CZpVMe98Il1+IbF3YHgGzZcczQzCF7edllF3YHgsi2Uk3YGjiToXD5WnWDSCRjxfnc68IZ9AYCT5Xf89Am6L57BPz5ERhZNUSS4eGnbR3QEgourAtflei7e4tqbfF6eWJT9o1HUEF2Xag9QAWtWFafyzsqCUweA64Rim985rE3Rd9kg2dLgzYJaPpc4LuHbgsFtw9um+zbTc2kTV3C6rtxtF/o2Y8ql/Pq4axWnjKwegfHBEru5pTknLJaJC5cc1BC/7Zt3yN5fwCOO8LsJ4sVSWoSLsCt6FHlBUcoXafRSfq5RjegtYto12EbN+vOqTzT7IQGG0DXI0iJ83Ilw3Y8FCC4swrtdTOJI0KaQ7BLUKLLkG4LgfF1TguBfnD4RnODHAgQnrjj9kGB1zY9rpMoLGwjgAna5pmGTlfpzU3nVXlGVVhfQy1ZOW376iHEF+V1H2vaBeoMV+KqS4tvK/ezDUrq2V1P9bGnYnosy1jgXr/udNx/8ydbfaZ6JDTA5rCSr7GI2R3Fzj/TdOebf/QCcX6E7WyBcpsTPhmjYR+f5KTqvniH+6iWSfixA8OnlNZL3lyjIYnyegOzpOr0YYYfoRnx4obS0LjQQnCzAheNtsSlKhFW64AsNI4TE0drvIxgOEezvITo6EN9BFChJivnVDZbvL5B8/wb+9Q26c5KPspwgK7XBAJ2nTzD41VcIXjzBcn+IpBcjoSvclblZKXNK9YY3cHxtVP1kULyu/V3kwmPHvWt8Uxld5EGb9HU957EgOJfZtrY2jfFNy/9TxLPVy7UMtnRsz6WqUE+H4iJ/XMu6C/chW2CLILgYFGsz2lrw1hqkjkEZQHDKNGd9sLIYt4Dz+mMlH9WOXILgcoWXdCgrS/CXr74WzjKDkKyg7Xtda+P8DAFUEPyGQPCzG0GHIkHwIX7769d4XTrG7EWEExQgS/B3798hSVPs7+1j0O8LQJNAcAI56aCMaE0IuJxOZ4I/fE46Ajx0iD6G6MQIe8hSLBZLQXlydHwkWvry8kLIGQJZ6UX0GYJ2hSgKSRcoCvSIPu3wUDpF7Ehr8N2rXQu03RuzJfjvf/97TCYT0f5MhUIAOHPB6xbd6l6EAWyKTyA2jYPT01ORTtP6oYLgdGhCByPsmJnyI+CbLNOJokWWKdqB4O2GQ23oHQi+pYZcT4ZB8BOxtqwcYzIowehuCTqU9BsfpCifQKJSWElHl2I5FuCMYs1SAtbCQpL4Kvs9xMdHGLx8hvjZKTzi/d7fE3yWOXnxjST1SV7IK16Urgoj8Sm4zI/zqSAzScegA2W6QuEIgpsUbxdlnBVyvftscW3PdfCIN2hth8m2wNs29WvTlrZ2qKvvpwqC140XUz03rWNTm7ZROKoyKYdcXH4pMCt2cPGH4PgucnhpBpCieXeP7OJSOMwszi8R3t4jmi8QF6VFuADCy6vlZYJydrO1eAnnlXOafTbIcpm2MC2V/+pQT7VvX6VOckdYhAeBsAi/6ccCBH8/7Avr8HEUCGqUrORp3BwEl3myJfgXwhKcQPC+ZgnO4R7W02TxYJMVTcqeyzP9oE7WYVU203Mukyn9TQBoV8Cjbbi6erSZv3p7qP3hUp76MOuL3KrJ1TXS3PtN7W4bL/pzlzqY0mwLgFMafAWVHRUKJ9l0LbUg/yA5kGeClzu/nyB5f47szRnyN+/hX98hXqYIiF7E8xEf7mPw9StEXzxF/uwYSTfGdLnA/O5egODJxQ3Sq1t4swUir5C3MEq9RzrRKpCnkg4FGfGDywM7shYvCCjvRAj6PYRkmTQaIRgMgH4f6HVR9LrSIXgB4Sxz/sM7pG/P4Z1fILwfo0tWZuT0m+bRkADwU8QvnyF6/QrFyQEW3QhJGCCXBFTrOpFyC5uBcPVTXtuWlm8mR1Ftx6ZL+E3Hx7bGWZvxbALAecOrcoLrV3G5jZvmeptyfMiwdXqB3k+b6mRc9k3ju8ZT+4os8XTHmNsadx+yL3ZpixlTNkNpXlEUmE3HuLp4j4v3P+L87XeY3F/BK0giPgSSKw2wQk8bDoi31uBNdBeyPhIEr2aDsexOxeHqaKpuUUgQXNChvP4G/9c//Q4vvvgacWeAIIxAzz/Fl+oY83ZCIPgt3lxNcHa3wHAg6VBePz3AYd9DvwTBF8TtfHsnLHJJLtDaJuhQiK95uRT6aLfbE88IsJyMJxhPiL7Cw4h8cxBOUeTCSnwynQow9OT4WMS7ur4S8Q4ODsQnOVEk3yHMFU7rQrfbwfHxCfb2Ruh0yQJZ8ozvXu4t0GZPymvy+fk5/vu//1uA4MTjTVQ4BECzFbh++03fi5A+STokHWrQm56TFTdT5NSt5yoITvEYBKfvbAlOoDyVh63TafpO57oleCrAciMdSolqPWQw0E/h3Nv4cwi5A8E/SC8+BMHXtpEMvpZg74e+nv9BqrjFRIXyKUDwdYVEGmgT0W8AxBG8blds4rzDfbGRG3zxAtHpCYr9EbJeF2kYIAuITkCC33z6wJam1VRnx1elGrFu4SbtvR84wmTArCUndZ0C76KYtwF9N9koqIuES3maurxt/G0BsZumU1eXbaXn2h56ONd4jxlXFHfTetriOZdf0+cqyxTBCy9rRzKhOrwSQHghAClvsUB+c4vFO7IIPwfOLhHcjREnpUV4TiAT8eyVkrUElCq6lMpCvKQ1quROnelMS+WT+evLWqjbFlkvuaGhGyqCI7ykRnk/GuCCaBS6keANFxzhgo6AwSlOqV15VBD8KYHgXQLBQ8GjTgcM6qsJSGwCcF2XAxegsg0Ibsp3E0DWpVwudbRtVDYB5DfJ11YOPc3m/VX9eNtWu1Uj+4EDMZfar8K4lkcFvBgAF1dRM+mkUjjfpnlMIHiSIru+weJvb5C/OUNwcY1wPEWYZELGkHV15/QIw998heDVEywPR1h2YiR0FXo2F+B3cnWDxcU1ivsJ/GUCnzjG6fo0gegk6STxq3gJuSWsxAN4cQivG8PvdxHSzbfhACFdo+73UJAlGh34k85D/OFTomu5xuK7H1EQXcvNHeL5HDHxlZO8iQMERwfovX6F8OVzQYOSjgaYB3Q7he/J8fH/6mZc9U0bJJQmbQppk8ZOm5rA8PZjcn3cURttc/60LU+7kViuYeU4UvnAm0BwqfI+5AbfJO+fKs4OBP+pWnqXj1sLfCgQ/CFg7lYex1C1i7CsT3VzudIr25dnbYttBMHjEgT/VoLgZAne/bxA8L+elyD47QKDyhKc6VCkJThZfM9mc8zmcwjnuHkugExam0mW0zpHHM0k+wgoJ2vw6XQiZDdRrJBVN1GcMaBJ1ClkxUvPyZKc4hE4Sp/0d5pmgm6FXgSCU177B/sYDgcCEN+B4I5zSAmmrku2fSnrg0yHQn1C1CP8pr5msLTugFrFU9i4gorDOpGu46o1Yp2AdFHVEpz+JhCegG/mpqeykL61DoJfKnQoJhCc9tJyP7wDwdfHkgqCsyFH+9G2i6G1wDoIzoiqamPDp9VyeWsHanzszW2ypRSLuGZ3XR1I016TNoJeDrLKlE5ASqoS8pocdxDujRCfHiN+cozw6YlwfOkd7KMYDpDFsXCQKcBvI59uaVmq6Aych7J91maG1so/MQhuAxvrxoBN2It+UKSgKrgfM65c8tWFvik/WzquoLEtnbbt1zY91/Cu9XEt76b5cvq2+LZxaYtf1cMg8sQUYytwZa5WQQVQlAsgXNAT3N8hO79AIizCrxDeTYRFeIcUVuEcU1Ig0WsFgEvL8nWpy8dkdSLgMfJ5lfaqbVi+kUU4BP3JuBPjst/D5aCL80GM616M+yjEQsg1coKikjHp5WkuHy3y5BiTLMElCN7DIAhL/vSHCoFprKmKn2i7Da1SXEFKDsdtpsdrC3Tbyts2vbr56JqPLVxbWfzYA4pNy+Pan671eQzI2VQH/ZlqAU6bDmEBThbfpRW42BSRMBI0TEukZ5eY/emvKN6eo3tPvggWwgpcANX9LuJnJxj+z6/hPT/FfNDFMo6Q0k00ur0yXyCfTJHcjZGNp/Lv2QL5fIkiTVfrsTjvDxBEMQI69I9D+N0IAYHg3RgeWaLRNdgoEpRwBH4Lzm4yICCnmZc3SN9eIPvbW/iX1+jM5ojJsTCBxxRv2Ef07AT9b7+C9+wUi70Blp1I0qCo1EtM01dZAqzMNKgdVRmv8oPTdwbEaePHVlN1c9g2JlzHpGs4Pb9N47mUW9WreIPLG23+W7cEZ7n6uYDgtnZyfe6sU9Qk6Bpf7aedJbhr73yM4dqC4Lr+xJu98nfNOOvnq3FNOdsWqNKt13fqJPYrS/Avv8E//NP/kSB4ZwCf6FA+sZcA/MoyM55AluB/E5bgY2EJTiD43//6q9IS3C8twWmbIS16iQ6FDsfpbwGQlemRjKa1jl7M48zynKyGKSzxhRMdypL8e4DOyokMjShSpDNsXn8ycRBOa7/crdBtMKJIk1zUUeUM8TG7kE+s6x5V3DbyXs2I4hE1zffffy+oSJiGhCywGQTX12Y1vr5nUfWeJl1D1RWYF5zodagMFI8s0okWh+hYaGxVoLrnYVJxgl8YQPARjodEe5nCJ6K72pscO0twld7vQ+mFjxrUn17kOhB83eZ7JdQ+L/Gmnk+bppdaW7E4CV9PZAmeC+oSYf9JCwxds+33hfOn6PgInWdPED05hn96COyPkHY7yMjxpR8oINH6UYMu5FRmb1nOhrbXCu8qXDnPbQCGtjTq5oatrDbwVRcEbdN72O7mktrS1WOpC0aTXLBtvNu2a9vwtjFQV69N+9M1v03rYUt/03401XfNvkU/ti4t67wshbdcoCBnme/eC45wnF+L6/8d5ggXQLic4fQZlHQotKdZzfpVbvrh3Tbls4DUqrqUKRMFgietwudhgLtuRzrLHHZw2e/gstvBOA6RkEW4cOar+i1Q5ZYbCE6OMZ/u7eO400VfOMZcEa2YlDm9b9oA4bb5ZwNP6+RPHRhuU1xs+XFdXcB2mz7iUvZNy9s277rwru1hy0+soC15uG1pfiggXJVhqhMi2sQyAC6AMHESJ7fNBTmpHE8FuDz7w3fwzi7Qny0FFQpRNPmdGMHBCNHLJ+j95jXw5AizToxlSS+CHPDzHMUyQTabI6Pr1fOlAMCzRSJA8Mo0x/Pgk3Ms4gYlAJzfnQheFJBJkXAITodiq9tu0l9CenuP5Y/vkb09g/f2AuHtGF1yyEWULiT/Bj0ET44QvnyKzldfCBqUGfkfoNtzRBlXcb6zTlSaZxgs81VZT33F1jMMgtPmnd7sRKpubrmOg22FM8kzW9qbPOeDAhX01r/T+NuB4G6t21a3aKtbUXi9f3YguFvffJyhdiB4Y780guAx+oMRXlUg+DelJfinCYKLuV29PRAI/n0Jgr8nEHwgOcG/JMeY/RUILi1myUl2Lg7GC/KnoRrxlbd1uJ35po9Ya8WtKvlieozVNkbe8uEDNw4vdJ5q2LJnNCAowXACyD8vlOjDSQ59vTDppyzv1VLQb0RDcnZ2JhxbEiUK6TBEL0LW2PScdRydF7xJD26qqUkvIF2Ubh9Q/qRHEac4geAPbtmtgeBsCa7SoexAcJdRxjqs2r4u8XZhGltAA8FL8SVAhLXNxufZjKUNFfQDdB0cF4tBSXtAm7CMQHDa5PkBvF4f0cE+OifH6D9/KmhPvKMDFHsD5L0YaRwhE1aSOgCuLlVK+65RFDRZVZr7pK0iroY3xXVNb1PQ0pb+TwWCty2HbUb8XCA4b5TabrBs9ef0bOFszx+bzjbSd02jri0ftK0M+GBIiHwIgBLUKHN49xPkF1dYvHknOMKj2ztEZAWZA0FewCcLSwLBSYlR3UzqmwEGfBodZ9pGaI38KEFwcRtGkACXVCzlNdfE9zETHOERbnsdXA46OB/0cN2NcU/UKKEvOMLZYlMSxciXjU6L8hv1+3h5coKne3slCE4WAhoRlMW6WwcnbUBuk2LYBJzWKa2m9FwBUxeg9rEAuEt7uCjLrumYRppr3Lbt3zTqXfOsxqvjOGs701zLofI2EgDOVuHVhqTUSUjGkIV1dnOH9M05kj/9Df7FNQaLBCHRjxQFgkEPnWcnggs8/OoF8qN9zKMQiU8c2+U8p4M74vnOUmEZTt+R5ijSXDrtZd1EbIQ9AXYLoSX4ijxhFSaFGB+ElQf9JEzISm02Q3JxhdlffgDenaNzO0Y0nSPKMmEFXgQ+gsN9dF+/QPDyKfDsFNneQNItkcXamsvvytZNyhYNBDdtMIVeW76ZI1xasUmrJYrDz9v2qRreZQ4/Jv3HxlXbygSAq0DJ5wCCt1nvm9p2W+m46kB1OpzaZzsQ/LGz4eeMvyUQXOMW/zlrtNW8a0BwYXsWxegNhgIE/+0/Eif4N+j0huJ20qfmGFMdBaol+PfvS0vwewmC/70AwYkTPBCW4OyCkg1X5H5j3VxOX4tUUFV9to4DmHuxSR1SD5m3OgY+48Q2BcGpSYi+hqhQrq6u8I7oNrNsDQRnGhy+BaCu+a76p9r0rIuqn6p+StbfJycnlWPNNT1KB8H//Bb38xTHR0yHQiA4GTuxJfhn3OmPqNoOBH9E49VH/eWC4Axqiw3UGv2I5nKuPPhkx5UC/A4DFJ1YAODh/j7iJyeC+7v77An8w33kwz6yToSUOCwFp67KlcvWlfYrY5Iv3OQSpXkwbKKs20Bb1zRt4WzP6xR/l+FvA8w33eCYDgpsC0mbQwEO2wSqqWV3acM2+VPatjTrytg2n7b9aytX2w2la3q2NrGlI5RNIVskoREB4QHx697eY/H+DNnZGXB2jpA4wucEVuUC/BZW4CUITjYVwjpc2QwIqfEBDynljRd5PFgpTsqtW3LRlPieoD+ZxBFu+h2cDXrCIvy6F2EchcKRpgCt2OdB2UlOIHivh+fHR3gyHOGILME1OhQTmOz6mwmocgGUXYFYm1LrkpfsXrMtTR2QbpNFpjTbxGmSTy5y2aVOtnRM5XWpA6db13ZN+drStz2vS7suntrOvMEg8Js2PKoFuJBNkgSlvJ5WIJ9OBc92Sg4xv/sB4eUt+kmKMCPecCDYH6L/5XOEXzwDXp4i3R9iEYQVuCxP+UutiG+xUMSVeZoGtZRAt1BRJD1c9eJbciS/Sh8JxXyB7JZuw5xh8ecf4J1foU/ON4kGhbjAfelMPHpyhN6vXsN/8QTJ4R6SbmdNljw8alyB4SwbTbJbB7fZUooAcOauVMfKpn27jbFumwt1z13naR0wwgCJCoIzDz3lyYcFXEduU/Vz07J/yHi2tdo1722l01Zn0cObQHB2jNc0/lzruQv3U7XADgRvbGkbCN4f4MWXX+Mf/vH/4MWXEgQPo85nBILfSMeYAgQflCA4WYI/BMFZFai/X75qaZMcqwPE5e8PrprLxHTfGxRuZwbuLDxc1xNTOObkJmelP/zwA4iWhMYIgdEEfKt6jdq3rmu1CUvhm4j8SWWgFwHuxBtPXPJMx7LWCJ6HKdOhvL3Ev/9pB4I7DxIl4A4E36TVrHEYBD9d21uIieJguWdN/iMOwGBPSWpSCfXV76WMLzd0BGUJC8c4AgZ9BAcH6J6eIn5yiujpiQC/icsy78bIhONLsoiUFALsNm+NtkC0uH4GrCxUcpUxGZg26w2PdIj5sYCaclF/uOXVK//Y8tryqQPWbZvkNuVqAs82BfYfk79pgH3sILitH9U6uYwrW3hbGtXz0tklgeEE9mAxR0EOZq4ukb55A5xfIbqdICJAKMsRkDMbpkcpPxkMZ1n1IeWzejjIwofHOvpkwe0AACAASURBVNWJaFGIloBAbqIoGMcxrgeSFuVi0MFNl4DwCPMgQMZAuESnGrjeytb2gGG3i2eHhzgZDHAQddD3gzVOcBXMVBU61VGIrvSZxnMb4LxpruvgWlNect9Qv0twKbeahp7WNtJuKqM6Dtou7dsCsdV8bTJYD1sXvk06tj7ctHx6exIQSeA3UVHwpoPBr1I1EB/isKooBId38v4C2Zv3wN/eIbq6RZdA8JzmrIfocB+Db79E+MVTJE8OkQz7WPi+cGhb3dYoD7+KIl+tvQLE1sZsqbtIB2hlKR44Cy9pSkj+URnux0jenyF98x75D+8QXt/J8gne0RweOfMaDhE9P0Xn16/hPT3BvN9FEkWVDsXaABdHZqmUTfCOr176mqXPL5IZvFkUzsSIS1W7Pm6bz03zoO24qktrW+k0lVUFVlXnmCZLcBP47dJubWXGtsLb1mrXfLaVDudnS69Jh+P+YkvwHQju2osfU7gdCN7YG40geIRuf4CXX3yN3/7T7/CSLMH7e58JCA5JhyIswV1A8PVWXL8jtf6sTqbU6XZra488dVcM89T9ubxlpeomH9NM+5jLovaJbU1Q1w4Cocka/Pz8XPByk75IADg5piRaFNJpCKDWdVJ9rTb1vQl3UKn5SC8lKhTK7+DgQADwujFBle8DEPwN7mfScv3F6T6+frazBHcZnzsQ3KWVWof5JYPgK+7bahtVCnGhYCo3eQW3JfFckhMo4jw6OUb0hCy/nyI8PUZweIBi0ENK4LdPYLl0oEmAkXwpm7Nq46ZuLOvBXhsObBKaroLUtinaxvPHlGVt018WRt8Qcvqu+ZjA3Ka4runqbWWL13bhs6Xnmv9PNV7altc01tqk4RrWFm7T5w/i8cStkBuCa3J4eQYvXSK/u8Xy7AzF+QWCixsEtxOEszlCAVyVlCgVCL6SIMIyvDyktBOMtF4QRATVylSIQUUuEh0UyUY6EKQbLvMwxH03wk0vFiD4FVmEd4gjPMIi8MVtGAGyCWoVi52KBww6HTzd38dRf4D9MELPD4SFvHooq4MwruAV1U0H0fk3Eyiu9mkd4MyKiZq2qdVN6XM4/ZkN9KpLywaKN5VBV5Sb6mCaI7Yy63XV06+Lr8vrx+TTBMS7pmvrZ5d2dFlX2QKcQXDVOndVhpVwye7HWBDX9o/v4f94huh2jE6aCpqlwg8Qnxxi9OuvEbx6gsXxHhb9LpaepC6Se1uaYZJjPJfuv6sraAyCc24MPqsguFqnFXZBnsTlLZj0+haL739A/uY9/HeXiO4niPNMzG3Kzet1hT+V6MUzRN98gfzkEPM4REo0JQoNim47sA4jMYkUl6YqsW60VoHdtImjzRtzg/OmsWk8uI4V13A2Kb2tdGzjjvUtFxBcaLXKocEOBLf14sPnj9E1diB4+/b++GLsQPDGPrGB4D0Cwb+SIPiX36LTHyGMup+BJbgKgo9LS3CmQzFZgq+3YhMILpZ6DVSo21M/WHfU/hDqwQ4E34ZMaYthVNpNUYAOPwkAJ25welNao9GoEQTX90vUz3oZTNgL304knZSdtJPlOTnEJBCcHYw/aBMCwecJzq/v8Zc3F/j3P76RdCgCBD+QIPggQoAdHUrTeNqB4NuYbQ/S+GWC4Cy8H2ywK8cUtDFjJ5gE5Pgoul1gNET09An6r18jfPYEOJDW3+hEKATvN3HhrkCkkhChbHUFVTfeGTID4W1BcJti7TqMbOm4PreFUxdlddE1CWETANF2ATGB4CbFYG1Tb+sEQ6Pa6q0/bxve1o916dnysW2U6563rY+t/KbntrLbnqvKgzqW1HguaZjC2EBwOYQEqRK5VQeWc2AyFg4zi7ML4OIauLxBOJmhk+aIMqJGIfBb4wcXv5U3dUqRsTIuNlsZr6Agt1avlFstfWklLt/Ez0uyLgl8wQNOjjFvegSCdyuO8HEcCD5fOhiUMLZ0mvNQ0pVWowD6nQ5O90Y47PWxH0To+r4VBOe+VGVBnVxgRUL95PjsRIZlj0kGsYyisOpbTc+Udx3QrQP6Jhmn95oKOLUB62xgWlswXi2XLW0OWxfOBQR3zcPUhrZ81eeu+djC2Z7r/crjjS1u2BKcqVDUNpSXK0gOSL8Dye0dZn97I0Dw4P2VBJnTTMgQom+LT4+x/5tvBNf27GCAZTdGIhxXMgDOFt/SyZY8CCtnKsuBqsByvlbygGUbH5axtRgJPfKHsEyRXlxh/ufvULx5j/jmTnCBh2QBLowFPAR7I3RfPEP48jm8l8+QHYwE5RI52q3weN15SyXQqzsyRgfi+uULdZzTxo2AcALB2ZJJ77e6v+t0iTop23Y8uEnrh6Ha5qPKK5V3nlK2cYLrQLhLmV3WWFM6beulr/cuZdtU/xHzYQM9cdP8KC/qm50l+GN79eeMvwPBG1u/FQhOluD7n4kleOkY8z3RodSD4Hzkq+vTNhB8KyO+pHtc0wF3dCgbNa0Nw2jSjUk3ZH5wokbhG0Gk0xAwTXqNqqdQWvRMvTmrrpMclnVQeqY6UCXjDLIApxfdoiOLcwLdCQyvXZ9LEPzi+h5/fnOJf//jj7ibpzhhEPypZgm+USt+/pF2IPgH6eNfHgguFwyFT7PaTIovEuDxCmHNnRGndxiKK7nZoA8c7CF+/gyjb75B/PQJiuFAcIMXPgHmqhPLCmYvER9lWdKvFj9Sef7Q4OOmYKpruZo2DuozG0jiMj022aRsq/515bMtgHq8TeqwjQ2aazk3LZ+tfVw3tJvm7zpeTW1ZF5cwm9UNQr55Qk7mJBDuZwkwmSC7vEJ2fon03Rn8mzH68xSdNEOcFwgFP7h8E+TFULI4UmMnOGtUfOtAeJ2C3Lj51sEvFdwSALgEnUiUEYiW+sC8pEYhIPx82MNlr4ObiiOcLE59FIKuQJWTXAoVBI9xMhrhsNvDHlmCe77gRFeJDlQQSz844/5xBcGl+F85zOP4quWtDnaxMsIgOMdXQXTTONHLrQPgLiBPXRwdwK7r37pwdW3qUia1DV3ksA2QtpV9kzxsedraZRtlcik3bz7Y2oYdYjJAzv1ftXlpJy1B8B+Rvb0QVCjRZI6ILK0DH+h2EZ8cof/VF/CeHGM26GJJVtaVzlJyd0vVqLIE10HwVflXILjQpUynbMwrnpJT4CXSs0tM//BnFO/O0L2fIlwu4ZMcJBni+wgPD0T5whfPkJ8eIx32pdNOOkDjDGpA8BX2yDdN1mVgEwjOc5lBcL5CrI6XXwIIrh78mRxj8qZXtZTnttPHpG2cb7pGu8qibelMbdPZtF6uuo8abgeC20bZp/B8B4I39pILCP4l0aH8b7z8gizBPxc6lE8ABHewKP8UZuDHUEbb3tqkm6rrNX0nYJotwm9uboSlNoHUBE6TTsNvAsAZBNf3Sur6yuA6835TWNYLKBylTTzgBIIzD3ltWzIIfkOW4Jf4tz++wd0sxcnRUWUJfjSIELIl+MfQKR9hGXYg+AfplF8WCM6WSytb7RJ8qTZx0rqRNodJ6IuNIllMLQc9LAd9pMMBopMT7L96hd7JCaLRAEEnllf9jVyvjIKVys7aXV7ZoY9VnNuAd5sMoTYgsK0upuc/JQjO9ddBLdcy6JuQpva0tYVelrbht9mXLmnZFmq9PmqavLi61rGpnW1p2J67bjibxr3TnOPrgoJhQALgwsIyJ75dAsKJWTsHkiWK6RTLq2tM37yDd3mLwXiOwTxBP83RERzhubDoJAxIWIF7JSjMNCEV5tNsCU51V2lFXPr9ARAg3OCtrLkFEF46y1ySs8xOLKzBiSP8XHCExxhH0iKcaKXUw0LmIlYtV4gO5bgEwYkOpev5pUX8w7ptCoqooE3TONX72QQU029qOHWeNMVnSwwGzvW68JhR1wgVbNeBeP2KY918bQKu2tDK6O3WFghr6jvTs7Z9XQdc6uPZVm5bvrbnbecYOzxSr5zWjSMSBHQ4RMbS+XiM2Y/vxI2SeDxDtJAgc9SJEe/tCZDZOzkS4DLRjCxLnyXiaI0P08oTOzH2lMvO69eeTRJhddi3mqXEVQ54RMmySJCcXWLyh78gf3eOeDZHsFwKOSgMCMJIgPTDb18jePYE6d4IWbcrfAqQvCg1pVWJNFFQMU9VdEulC96KNmrdlF3fVNLf7EyKNnc6l6ZrH9vC2Z63HSubhq+TNdU6JdYo2WZsCU7f1QMCnjf656Zl+pjitdUh2oZ3ratNL62zBOf0P5bx5lrfX164tiD4L6yFbCC4zgneK0HwUss13Tn8GFtQHQWMUaw4westwfnIt5rvSuXMO4GPsfa7MrnsrVU9VQ9PfzNofXl5iT//+c+gTwbCiXaEnFYOh8M13m6mN6FP1oF4P0LGF2RVzrcRWR8l/YjoT5hyhZ1lN641JQh+eTPGX94yCJ7g6PAIz0/28c2zEY6GEcKCbi5SWXZjwtQCOxD8g4yLXw4Izpu6NUvwNadKHgrfRxYESKIAy06EWa8juDMXZDnV6yLpdMW13cHxCfoHB+iPhoh7XQRhWPEh6fOXLUHF7wYrcBXkULtYB2rrut8JkHvE2GkCAx9shy3XQduktWmRN92QtC2bLR/bc67ftsOp40ldmNrWr23f1o1j13HrGs7WXrbntnZXwUdTG/BzW3ua5qU8Sc8FsCAIRbwCRZ4hS5aY397h7t175Jc3GNzPMJwusLdIMEgyxFmGiCzCCwl6tQXB9XqwRfkmc4zkaMkYLOzSpdIuKQ3IolNyhMe4FhbhBIbHuO5EmEQEvAXS+rT0OG8EweMSBO/1BCe4pEOR9X5QD4WrnJ65Ap+b1LvaaBg0NBPwbRpHOohuupKoj081HRUEV63QdYt0U3nU8qvhud1UMMulfXTwuC5+HYBrAiL1Nq4Dw+vWRjW8nn5dnUwguCl9F9Dedc1uknW8mWHORZ0LfG2cE42I7yEKA2A6w/zdGXBzh85sgZAssIsCnX4Pg5MTePsjzLsdcWNjTjRGlcPv0rWkAMIl3F2Nn5XbS6XID8mMKuOCcv3n2yoBlS8vEC1T5Fc3mP71RyHf4mUCP02FxXnuA3kQwj/cQ/fVC3jHB0gIAI9CeXNk7RbKA14WUa51EFy0kHTEq4Pg/EjzDUA/05wgkJesmnTLJlcw0RbO9txl3m0jTBsQnA9lKE4TCK7KkW2U8edMw1WHsOkSj63DDgR/bAt+7PF3IHhjDzWC4DG6/b7iGPNbdHrECd6p5P/nAYLXO8asA8F/TgyxTt/72Gfiz1m+x4LgUgeS9FhnZ2f4r//6L/ztb38DWYTTuk0gOAHXh4eHAggn4Jr0HY7DIDj/zjrodDoFv+k3ugVGTjC//PJLkZYTAC4VA8EJfnk7Fpbg//6nN7idJiKtFwSCP9/D8TBGiBIE/zk74yPOeweCf5DO+WWA4AJI4A1euRGS6yuDOB4KsoyKI2TdDpJBF/NBF9NBD3MCwuMYSRQKgBxRjLDTRXfQx3A0Qn84QG8wqAQCOa1TXy4guEmZdt1Qf0wg+Fq9awDxthsMfdjb4tue100j13guCxYvSi5T1jXfNmma8rWBti5lbdt2tk2cS55tx/emeXI81SmYDhYwX6oehoE0BizVa2MqyCb7UILgIj+PrMMzcWI/noxxdXmJ9O4e3ekco/Ech/cz7M+WGCYpOhlZhEsLcEmNwlCP/KIRAFRNu/a7mJMqOOTSA+thhBwt+QB5j1Kd7dENGj+Q1ChkET7oSIvwPlmERxhHoeQIVyzCVUWeQPVBAwjO/VHXxzbgs81ca2qZJjCrST7oIO0moJgONpuAX5YVpvqyIqVboKvjlMexqQ04P5NTPP5NbQNTGdS4Jk7hunYxAecmENs2DtR6ufSBa3n09nJJW1372TKHrG90GhRTmSl9smDudzvwlksszi9Q3N4LK/Awy4Ws6I6G2H/2TFC33eQZxnmGOTmqFLJg5fxSpF9O6JXltwqKV7P9wbB4AIsXQBgE6IQROp6PLjnHnMyQXtwIsJ5onojiiGjnUhRYegWSToxsb4is1xF+BuhATZdqRUmHovtAWI039U6JlHPytboDKLS+8nf1k77TJo+v+RLgq8sbW3/antfJlLp4HwpQ0PPj+a6vX1TeHQhuXyM3XVc2jcfyfWcJbu+bjzvEDgR36p+KDmulzYZRjN6gjxdffI3f/uPvJB3KJwqCq22wZgl+dou3VxO8v1sIfue///VrfPnsEIe9AP1ImqBQi0itXlnXnBp1e4FUOWZaszZdF7dXwo8/JRedW21Hvc05PoHg//Ef/4E//elP+PHHHzGbzYT1N1luExCuWoSrjixJDyddktIhahWKd39/X1GskD709OlTAYB/++23Iq0mI561FtdA8H/7448CBKeyvDjdx69eHOBk1JF0KOJ280NDi4+/Bz98CXnvRv3m3PYfvlifeg6fPwiugzbMSELWiGS9SNbfOVkoxhFSsvYmy+9hT4Dgs14X8zgSm7KUnEgJHlxpnRTFEfqDgVicCAzv9fuSfykM4YkwimUig09iuNRQFpQLvQ3gUTfNa4tnS6c8rgq4a7i6cj2mjG3imsrp+ptpFnNc04axada3aa82YXnjs4nE0YE5qpNL3i6b8Lp0XH93CVfXF/qYs4FvqqJhStMEAjDIpgIFdSA4lYeBci4bL1xqWUVaJTCTFhmWSYK72QTnt9eYTyaIFgmGkzkO76Y4HM+xP1tgkKSIcyAkAElzllkHgquQkMifLTWFheRm9iJsKarSJXBSlKZwlun5mEch7sgivN/BBYHhvQ6uBRAeCYvwTFiEKwq8hOch6VD2BCe4bgmug1LqXKgDg/X54jLubXPMBo65yvA6pVasEhpQV1fXJrlgGuM8nlXwWM2P0zPVQQcNVUWMxznLFptSr1uv19VXLYda5jrwvGmM6O1qAkNN65i+BujtoLefrf/q1hsCHAn8brIC19OOowjDQQ8BOSy6vBY+BqIkk74EfA+94Qijp0/F4f75fIZ7AsvTFBndRtF1BgMILjm/FR8nhsLrWxbCqmNyzNTtoReEiAmQny6Q3tyhmC2EdbjovzhCEYVIQg+LwMPE97DwIfyxSOMBVUYxZ4t66Cefr+S+BoILwbgCwNX5oI4l7k8qE4Pg9KnKflMf602x6WZ/B4LbJO5P+7ztGtE2vEnGtK0h5bkDwdu22scWfgeCO/XIDgS3guC8PunW4U7t+8hA+v7StC5uujY+smifVHSTzty0r9HbnS3BCQT//e9/j++++w63t7dC1yJsam9vT1iCE2ZFwLh+s4vCURoEghMVymQywXg8Fm+KQ+D3r3/9a/zmN78R1uXO654BBL+ZLLG/tyc4wX/96hCnex0ERQaBsrXEsj6pTn5EYXcg+CMarz7q5w6Cy82bvL5P/1aW32RplLP1d6+LZb8nwe9eF7NuLECcRRggIYoUsogRm63yjIpAJHFyFghhMhgMMdobiUlNjgKIHqUCCMQ+zA44qQJlU/DRWSi14CJvk+amyr1rHk3hXJ9tIy+uZx3g4pqH65R+bHp1gFTdOGuTn2u7142NuvgmxaoJKOM60ieBSWqdVWBOteZmxVEF1NT4lWJZOk5U+0sH59r0pUrJlOUZFkmC29kE7+6vMJ7P4KUZuvMl9sczHNzPcHQ/xd5siUGSo5vlpbPMlSU4GzxWEFBJN1KNU76Osi0QXKNNEO1U/ifkredhSdQoUYD7ToybPlmEd3E+6OK6E2MiOMJ9ZOT0riw0AeBk+0mW4CcCBO8Lx5gqHUoT+Pw5KNk0ptqA364gnAnE5TmhyzL6Wx/bJkXcVM4mUF/NRwXi9Tro894ko1Q+dROYyYdUOpWImi+loVpU6DJAl5k68K2npZaD5Yb6aZMP7BCTQHDdCpzbwATaEwg+GvQR5hmSm1tgtkCnKBD5ZCUeIe730T04EAdP59MJ7pcLLEsQnP1M8udDqLskO2KrcUMljDY7BdCNY+wPR+j5Afz5EtndGPOLKyzvxkjnC/jk9PZoH/H+HvzRQIDgt4sZZlkqDtLEqxQObBlUWYKXp24s96h4UrStg+Cr4j60BK/rLxUEr7O2qZM1j5VBevy6tfGx+ZjGorp+qvPmU7YE1+eNTT+t0+dsc7eNvlSnQ9jy0ONRngxYkMUegRYu+4Y2+ezCfugW2IHgLi283koyxi/dErwXkb7MluDrNzztaENzq9vkWd061bRefYg1y2XsfEphTO1nazdVX2YQ/D//8z8rEJwoUejF+i7pvGTxTZ/85luhFI5vI7IeyoYZZPlN4De9CQgnENz5VTnGZDqUH3EzWWB/jyzBdyC4azvuQHDXlmoV7vMFwVcbOunIjTZWAqAh8NsPkIUhkihCUtKfLPo9zIgGpRNjQSCN7yPxPGTljWGx0eK9WflJg5IECgHhw+FAuWrSW9GjiGu99pcqAOuU900UaNuCppesbfi28W2gp62lNo3vWi9TOJf+4HK75mOrZ9v0mvLdpM1c6qGHUdupqR2pbjawS39OcWwgG28MdWtstS0pDIPknKYOypkAsCZwktNvUljW5nclR2RZ5kmCm9kEb8fXuFvMkBUFwiTFcLbA/mSGo9spDkhpmCXoEzVKnpcW4ZIeRfjlZZlUWlSr3kUkyFUhRSVX7uaqcmXHXqZbpVR+IXlLlt50gEhAOFGjXAsQvCc5wrvMEU43bFaFJ6efKxC8h70w3ioIvinIUQe+u8wR13muhtsUZDOB3fq8Uf+uA03UeVw37m3KuV5vU9n0dlXnvG1Dpc5ZtYw8d9XbGur85Hh1IDjLJl0GcLs10cC4tElde7JcInlAb7X8en+oaXRiCYIHWYblzS28xVIAz50wBAHkUa+HcDTEHB7OJ2PcL+ZYpplw0ksiQUxZjXt1BWxLmcG3VurGsskSvNfp4mhvX9ChZOMpktt7LK6usRxPkMwXCDsdDE6PER/uwxsOMPcK3EzGmJOjYNHYK+OBFQguS6BLrpXhkHb3hQvGKD/LyPJQ0zQmSZ8jQwYCw+m7ukG0yXmX/m+SBzsQfBNpWR+nTm9rki2qbuJamk3XgcfEY12HwG8Cwcl6r06eu9ZjF+6nboEdCO7S4r9MEHyB789u8OZqgrO7uTC0U+lQHoLg8ialvja6riku/VCno5r2arrO1Tb9X2L4TeS32vakM15dXQnHmH/5y18EL/jFxYWw5CaKPdZp6VPVg1nHUZ9z+7PD8CdPnuBXv/qVeH/zzTeCE9z5tQaCX+Df/0Qg+BL7oxIE/2JnCe7SlioIrmMWLvF3YYwt8HmC4GIy0z+PrMClQRFZJ2Y+kIYBsrgjnC8tej3hLGrWiTHvhFjEIZb0nKy/6S3SYVNFvmjE7qPKDVnFJRmJzdNwOKrAcHaw5LI5aqsQtwn/ocKahpQtr7rntnic12Piu+Zhy6tJmLTNw0UwuaT5mDCmuE3p2cLXKUU0D9SFVk1H/V4HYPEGVbfmVqkVTOk3AU8CVHFwR61uqDdVLB+0m+chFSD4EtcEgt/f4HY5R+IV8LIMnSTFYL7EwWSOg3vJES4twhNhEU4c4YHgCJfKLznaXF2HVInC6QSwqK6ZiQV0QzqUam5UA3cdAuO/iDpKUKP4XsURfj3oCWqU80FJjRKSs0w6lJRlpbL3yRJ8KC3B9wUIHlRc6C79VKeou8yzx4ZRx8imaTXV0VZ/Gwhui28qsxrHNb4L4O3aPrY8bc9N89sEoKsyn2UIyxtVfrAiqiuhajk4vnSAu/7i+CY6FzWeSQZyXdS8O3GM0aAHL00xu7wSVtfDKEY/ikHPCAQPRkNMUeBsfI/7+RwJOePN5UyVILiZg1GM54qjcQ0aL5Uf+cF21pWGVHjod7o43j9ABGB2c4dkPEYxXwBJApCzzG4XvaMDgIwPfGCSphhPp4Iaqmpv10EiKFvWZv5aTF28N20gaNPHzjHZ8ZPrvHYZi85Vagj4IfJR10117NF3ouehPF0cY7rI3zrdYlv1ctGFHtMPbdNvG95WNlVO7EBwW2t9zM93IPimvWO0BO+XjjEdbl5vmu+HjifXUg+3kzm+f08g+Fhygg8lCP762SGO+gEIBBec4MI4b2Wh91OA4Kb91IeW6R+63T/F9PV9Nv1NjiwJCCdu8Ldv3+L7778XgPj19bVYwymMqpeyLqTryfQ7WYoTpkWAN/OBf/HFF3j16pXgGHder+tA8J0leKthx3sH5nJX+65VQrvAagt8fiC4FAzS+pu4JQlgyUIPaeghiTwsOyGWnS4W3T7m9I47AqSh68JJQEC55P0mznChbErpIEEj4vouX7rQZ8cC/X5feL0lIcHcS3z9pG7sbaIkbxLHlP+m6dTFs6W3abzHtp2tXBILKIEBC2d23abYJQ+b/NmkfVzzdUnbNYy+AKv1UjfUalvxIlz3nNN4DAheNz91IEvvB7Xe+uKu1tW08Gzc/iUIPkuWwhL8zf0tbpczLMXhXY4wy9Ali/B5gr3JorQIn2NvXnKEZwUiAsJLi04CwcUVyaKEuCsr6+2D4EZZUpqU8sEhSU+SwWTtTfRS992OsAg/G3VwQRzhnQjTOBQ+F8hynEQsgeDHwz0clSA4WbWu6tfOet1ZSbNNSsfndXLBMbpVqbTVxwQ+q8qtLb5ezrr0bPVxAcFNc6Ypni5fmsqgz3X+u6l/1Dlu29DpXOgmWaLKOPW5emCn07rwGsSHfJyGGn8NhPc9AXSTJbifJpheSBB8FHcECE6W4CGB4MOBAoIvBAieV6ix3Eg/eJHuU+pSuqOiKnh5u64yuC5voQSej36ng8PhHsI8x+zmFulkKmieiA888H0BzncO94Qvltt0KbjKZ/OFoIIRMrbWe4qpqGYQn0PWjSvTfGBecALC6YYfbTjq0rHNF9s82fR523nsko86Xk0gOKXRBIKb1sW6ctrml0t5m8K4rseb5tM2/bbhbeXivlI5wXeW4LZW+xif70DwTXuFQfCXpWPMF+QY8xcIjiQ7SgAAIABJREFUgoubWuVhdUWdrjWqrv+4rmemvlFluss65BJm0zHwS46nrimq7kr6E60FxAVOQDhZhf/rv/4r3r9/X4HgdXqluoYzbQrRoJAzzBcvXggg/PT0VDjFJHDcuW93IPhWhqoKgu8cY26lSSmRzwUEL1l2+VS0pD9JyBIx8pH0Aiz6AeYDH7MuAS8xZmEXy6CPxIuQeoF0kqm8xYZU8bysMPCK1jdtqGmQ0kZB8oQPhCMCAsPJGQFtqkxCY1MFedN4+tDZNB0XsNQ0TDeN9yE2Pba6631sC2+bli7x27SPS3rqWHUJ75K/aoltmgf6cwpDY58BhTqQW716ri/U6twxlZEB9joFry6O2mdczrp+NNWVwtYpmbbxQM8JkJovE2EJ/ub+GjfLeQmCEziVI8ozxGkmgPCD8QIH4zkOx1PsTZeSGiXLBRDuCyCcnWayZbhiDU7Pt8AJ3jgPy4crdoUCuUdvD6nvCx8L990Yl4MuLkqO8JuKGkXK354AwUcSBI86gtohKPnC1bZukmPOypmWiG1+2NKtGx8u40ANU5ePLf/HguB6+VUweVsbJ5c1wZRvUxs2tZetzerKwxsCVa6o48OljLpcUDcZavqqQkt56CC42i8cT8TxPXQ7MUZDSYeyuLyBv1hiEMXoBiXvY6cDX1iCA+fje4wXC+EUU4DgLA9WfCir5hCP2S7NfNuDkGoOIeYmyR/PRxQE6EYxRp2uOMhL7sbIp3N4y1TIKQLBw34PnaN9LKMAV8u5AMHJCjwjJ5olCL4tXcU0L9S+UPuVaXJIXyODBtLn6l51863tfH9s+E3GuKltec1V6cLYEpzCtwXBf6562eS4a7m2pf9tqzxcbu6nHQju2pMfa7gdCL5pz6yB4P/0OwgQvPe5WoLPS0vwrx5YgtMaLuR1npe3bB/Shdn0yTbrmCmsSS9SdfVtrE+bjpMmffNjK5drHbm9TesK/UbjgZxaXl5e4g9/+AP+5V/+BT/++GMFgrvoM3wj7uXLl/iHf/gHvH79Whh3kk5EuhFbIzuVeQeCOzWTLdAOBLe10EbPPx8QXPB9l5bbBKZkgYdF6GFBAPhehOleiMmej3E3wCQIMUeENO8izyMyF4dHb2bVIjC8pAuQLieYN9Nun8Rgn+QJHwogfH9/XwgPvl6rLhAi6ZrryJuA5q5pNQlSl6FkU+xtz1WF3iW/ujAu+ZjAqbbx6sK7pONaV9c86hY/Wxup8UzfVdCGN1q6gqP+rnJvq6CC6piOr16xAOfxrtdBBYVM7WWaC+pvXC59bqltoo55tbx6fnXKkWkcqfm1GQsiT7KSzjLMNBCcDu8yYZ5ZwC8KBHmObiKB8P3JAgf3U+xP5hjNlugvU3SzAnGei7B0V0W+PUkLzjh4BYLL3x9Lh2JULssfyyNJSUNeEg+TpTe9Z1GIO7IC73dwJjjCO2AgPCXLVqJRGI5w2OvjgEBwAvOoGg3GnnX9qvdj6/7RKmlTmuvGR1v5Ztu0uCixHEYHa5vqoJe/TdymOtraTV0D1bAu8ermu172tn1A4Rmc1tfKunai39V8WcboMlQti2oZzu1gOmTkOGvW44EEwfcGA4RpivnlNbzZAj0CounwKPARkCX4wR7mvo/z8RiTEgRfXaGumVisk1R0KKtSP7QEl2AOaU1hEKATReiQ40s/QJRmKCYzYL4Elpk4iPPJKVO/i/BghHno43I2xTghK3C5kZdia/3WR52+4jJGTBt3Xf6rfcrW4GTIQMCvaa3Q51fTurPJ2GsTx6UNbOmp67oKgrs6xmxqI1vebeSZS1qPlfN1+sCm6W4ar66u3FeqY0y2BG+SNS5ttwvzU7bADgTftLVXIPg3+K0Awb/55YHg4sA8Q0aOrjMGwSsC16ppm/RJ275K7R/TOmrS3Uw63CZr1CZx2q4l6p5307FoiudadtvaYEqnThdSdRKiySJr8O+++05YghM1ihpPXe/1MtC6QjoQ6T5Ef/LP//zPAgQnfYgwLJPu09h2RseYy9Ix5j5+/WrHCe4y9mgs6L6MXOLtwjS2wOcBgku4qBAc3oICJfSxjAPMuyFmexFmJx2MDwPcjoBxDEzzAkkaoFiE8JIIQRoiyAP4uQ/6V7qbU3gmvRKEqb+Orwt+OikjIULXRggI5zeB47zx3XRwNgnOumd1gJBNCDcp4k3lb5Num7CmPDeN3zaeKbxrGpv0WZv86oAavb30xY//Vjfx9JvuoI0FsLrZZbCb45o2wnXpt15Iywgq0GSqW5s55aqoPEbJUZXEB+UFkOYZFhUIfoOb5QyJzyC45Osl4CjMCnSyDH2iRpkusDeeY388Exbho2WCXkpW4zlCkl5kGV6i38yIQmkwkFwd5TlwobdpT5U1mL+LTzqcLP0yCGeZwiI8guQIJ4eZHdx0YkyjEFG3JxzqEQi+H7MleJlGLq9+qmNKnyM8BnUZq8bhOtXFdR0X21KguRxN+W4CMulAcN0mRm+PtvH0MVLXLk35u7SBTWa07Tfb2qaD4K5ygPvKZXxQGLK6oU8V3GpyjCmscHw6zJIg+D7RoSwTzN6dI7+fICJZQDdv4hDR3hCd0xMsolCC4MulNBaQE5Ol6nrVlGfMO6oGqAfBgTgM0Ot20SVu7QKIkkxQtJAVONJMJhMGQDcGRn3MPOByOsF0SRbqBYqcNvGsb61yrdv4mTbcdf2qjmtbH9Fmjzd9+tVTfaxua9y1kbVNYV3Lo8s/Hn8fCwi+rfawzfOPNR+bzmgCwT90XXbpb7MFdiD4pq35eYPgKDnBb0tOcGkJ/r+IE/zp0YoTvMjFPi1JltIaXNzuki3qShzoulaINMv9gmscW3jX5+oYscVxXfvV+sgtSjOlWttxqurrNjm+jbVcT4P8eBA/OFmD//DDD7i5uVm7Ycj7e3WfT2nwzS82XiOHmH/3d38n6FBsN+Nq61GC4Je3Y/zlzSX+/Y8/4ma6xJ5wjLkDwV3HFmMwpP/v6FBcW80a7iEILh2ssWWPqyi1ZvTBAjBlCYHfBB4Rv2zSCTEn2pN+iOlBhNmTCON9H7eDHNMwxzIrkKcevGUAX7xDBEkAPw0EGO7RBfzCFxtFYZHEnw21qNvgExBOwoNoUeg6CVOjME+4bUGpE6DbENqbpLGt8rTN2yV8GyDFlp5LPdum4ZKmOsTqNv7qol0HCNriqmCi3m70Ny2CtEDqltx1i7sOMOhTxVR309hXw6nPbW29iSJjm3s2hcpVqNX2uwDBcyySkg7lTtKhJD4d5pVKGSu1ZBFeFIIahYDw4XSB/fsZDsgyfLrAUADhGToZhSuP8Uq0m471KDkGtH4KEFz0B8NsClkhWYMnzBHei6VF+LCHq14XtwSMDQZCTh4MhgIEJ1oHsnAXDoAIvCupHNRxr/eDal2rgosm0IfjqqCYCl7axp0+hprmnUmZdx1DFE6lC7LFM4GDdWsUp2WSn7Y4pjmktl9Tnbc9/1zTs4VT26EurO13VR42jSEKVweCs+zVyyOV4HUQPFwmmL+/QHY7RrBMxO2JII4QjoaIT4+xjENcTKeYJgn5pazY+2X/aBtAhS9cbBZLnwPVOKkmjXTipXKCd6IQw0EfXc8X1Cz+IilB8AR5ktIgRtDrwOt3kQ/7gqv8ejrBbLkU+hbVVfg0UIqkzim9LfVNcVPfqnNc1ItoV5SDQFWmsN7GV391qi6Or362mZO2sI95bhvf+nxX/6Y22IHgj2n9h3Fta0hdbk3x+LYIWYCPx2PBA7tpPtut7S419xbYgeDubbUeUoLgAwhO8M/OEtwAgg9KEJwdY4bSz0+WpUiWS+FLo7x32XhrctP2brPO6WFta3Jd2jYdy1QXW1703LQ/aPJD1abNdL2b9x+mNOr2unpY1/VcjcdgNgHhd3d3IMtwXtd57aC/adyY1nve+5PxJlmDEw8460Jt2kOE1UHwP/2Im8kOBG/bjjx2dyB425ZrDC9B8P9ncLq2C6o2Fs7niVstlDUxUh34yj07wCTwexEFWHQjzPo9TAYRxv0A030f8yMP00GBcZgiCQp4Ptl7e/ByQs495HMP3tyHPw9Lq/AIfi4u4YsNmXSH2Xwg0CSwadCSAGGecKJH4au2quMlm6BUn29T4W2blin8NtJo6ngbkNCm7SisrbxNdXSNa0tDB4tMG/I6sI9+r7s2T4s8P+dPVjRUIEAHF3RQQG0nm3JRNzb1OrkoLrb25TRMoJ1VeGgBNlEwbGOtDgRcrxdxkngCBJ8nS8kJfncjHGMmnrzRooJLMs9cUKOQpWdvkQo6lH3iCL+fYX9KDjMT9JMMHQGYl14MqgNNSZUiAHCmHKhE2vYPOwUAroFpVF/6XR5YSo7wcTfCFdGilDzh6cEeBifHGI32sB/3BAjOoD2Vu7Is5+9KZ+jjQe8HdbzXjUM1jjqH6sYVKybqmDQp1Gp8nmcmUNtURi4Th3cZsy7ztS5Mk3Kux9GVfpYzbeahS3309lPzqZMDm6brkp5L2qYw+m/sUJt+541Hk2PM1XVIT3BnkyX4wWAgbomkl7coxlMECXFvF/ACH16vC+wNxe2L6+UcszQTTsNNLN+VXbjGFc6Odld6l+wNPuSiWx5SRSrQjSNRnigvsLy5E5bpRNGSz+ZIZnP4YYj+8SHCgz0Ue0PMfA8306k4CJRGB0x9JDf56hrEa2HdPK/01pobLurap66H6tzlPOhggm7xkd7GXNj6umNK40OO+zZpm+aLbV1VdQpuB95MU9u15QSvy89l7mxa1zbxbO3RJi2bTrBJWnXlU/tpuVzuQPBNGvejiLMDwTftBgmCDxUQ/OvPmw6lAQRfLsgSPK3Wy03bdJvxmmS8Sb/6EGtCnf7FTh+Z15rKw4Cwut+26ROm9lL30G3qZNOj26TF5WJDNrIKp/qxLqXqUbpOpe556DvdiGMecD48aL1uPgDB3wgQfH9vT1qCvzzEyV4HYZHBL6R2quua2xybn2pavNfcgeBb7cGPFwSvu5yiwjUEiZQ4tgDAp70Yk0EXk1Efk0GM8cDDdAgs9jLM4hSzPBHhO2QhFQbwAoDmXDYvUNC93KmPYBEiTGMEGVkgSnoU3gRKkl3zyyakVCCcLB3JMpw2WSRkmq42NCnC2xoKrYWaA4hcVzZbXps8dwFz1PJskoe6gPD3pvZXF1M1Px3kUhchdQHVFyw9L3WTaqIlofAqmEJ/m8A3HfAyLcYcl8ugt58aR603h+fnrptiWzhb/7nOC9ucdU2nrj30ttDD0VK/AsGneHd/g9tkTudywhKc2f1I7EjAKReKbpCTRXiO3lIC4QdkET6WVuF78yX6aYY4Jz5xeYBXUaIIx5kmEFz0sFN13ULJpFb1pdJL0F+MSyG3PaQeMC85wm/6HVwMe1geHaDz7Cn6BwcYdPuIQ+mYrsLZlHRNa0TT2NDnnl5h0zjW55apkVTaDF2JrGtUjmPKs04RNynlpjrVKf8uoGzdWNbjNv3ddl5tGt4kV+rkl8vgtpWj7abI1mZUJuZepO9klaP6U6iTpawEEwjeCXwMwxDRMkF+dQtvPIW/TOGRoyyyFu914R/sYdmNcY8c8/IQap05tDxcKhuJqVJW2PaKoVvdnFAsIZdEQCmhOkGAYSdGsEiwvLxGfj9FSBbgywTJYomg28Hg9BjBwT7SYU+A4PezGRbCkk1agMvbd80AuL62qH1T14+8/tWFVecuO4YiEJze9HfT+mcbO6bxt0kcl3FcJ9dsslHXKSgdBgfou+rTRpVfervWtZPeZ5vUZZtxtqVH1JXpsemb4qv6ItOhkBO0nSX4NkfGT5XWDgTftKV3IPjKEnxJfj4I5NwypcemfWOLx3LtQ61/TelTngyCs78PFSw26fttyqnu4V3j1emJbfVN2/pq24eb1m11bbfFr9W9DSD4bQmCPz89kCD4KJYgOPLqbuF2CWpso/Ljf07tu+ME33o/SRD8/y0twSvLw5+ZDkUoejV1XQPBBVgELAMP006Iu1EP9/Sma7bDCPOhh1k/w7yzwBwLzOeJ2GD1uj3EvQhBz0NBVpdJLoDwbAx4Mx/hMkKYRIiKGEFB1CjSZabEccwwkEn46b+R8KWNBIHfZAnOQDgJY95k6enXKdKPVbBtGxXbUHtM/rbNWFPepri2NnsAPlqUBZfy2eqvbijVjYva7irlCKdn4os3AVPqglQHXOkgirqoqmXiccqWpnXgi21MfOjnH1p5ci2/rgzUlUsFVej7Kp4EiImbN8lSzNMEt/MZzib3uEsXJQjO1prSkaU48BPwsQSyJRBeCCB8OFsKjvDD+ykOJnPsk8PMJENUQDqVLOOwJbhfweuq01+32qt0WfYYuhRfUSfQeb84wAw8YaU67sS4HfSwPD5C9Oo5opNjRIMB/DgWIJtCU9wI2NvmpYtssSl7dSAT/W6a63V5qnJLHyumMaWDTTpgquejyxQdrG8Cb1RZ0cYCXVfEXTcC9rG0CqGuq2qb2zYNtrI0re22DYap/LbNDcVhpZa+syW4Oha4fvzJ64P4pPhk9T2bAWR1fX4F73YsaEhAHKHwEO6P0H/1HDjax6wXYxmFwkFtNacMzOC6E9rKl8DDqyliXpJUYmIUP8tA1Cz+ZIb8+l6A8/0wQhwEQOAJR53x0QHyQQ/j0Bd0KMRTnmR55XeFbnzo9TbNLb2/9flhmqe6TsZ/6+s1+3QhAJz0NdLRmmRL7QawYWDbxmObOfHYsGr91ZssTZbgJiBcLYdNFv9c9beVaxtt+dg01PGvt6naVwR+70DwbbT2z5HGDgTftNUFCN4f4uWXTIfyS7YE/zRBcJtO1VZOu6wnDCQS3sIgOPNiMzVIk35fp2Ob6uJSHtveYJM06vRO17mm6zI2vVqtu6qDVelUIPgE3xEnONGhTEvHmCf7+NXLQ5yOOgiKdAeCW/TFHQjuOoqdw318ILiwLnI9AlJA8Ek3wt1eTwDhd8MeJsMQs2GBaTfFNJhhkS2REAhe+Oh2uoi6EbweUAQFMvKwvMiRTQp4iwBx0kEn66KHPiLE0hqc/gkOSWlauQbGlwCXKiz0jTo/41NIpkehDRY5y2QrG9UqXAdJXLq17cJRp2y75NUmjCsQ7QJA2/I1peGav6k9TKAwp6emqwJXKhim0yNQvzLQYbLWVjeXJiBb38irZdDHjAq+Ut34OefPv6lpmrho1bi29v9Qz+vA5g+Vn+uGXu0jtR11YHO9/YG8yJFmGWbpUgHBl1YQnOlBghyIsxzdZYbhrOQIH89wdD/DaJ6gl+XCIpy4xNndr/xc2YFKI04pcNelWn2rSstyF5vwehBcWpAS7QtZhHvCInza7SA9OkTw6jn8pyfwD/ZR9LpIfU8CdyveBacu39Z4aauI2mSwXi7+20ajos5V+l5Hh8SNw3Of5YkOgvO4rVtneCzrtC2meKaNg95um4CIehxdITelWddftn60xbPFV9vAFFbfXFB4FQRXLcHV9UNdk3gTF5QgeDGdSYvr80vg/QW823sEiyW8LEfm+QJw3vv2NYJnJ5iP+kg6UQmCrw6kmNZElL+csnJ+l38wJzh/KlNfBcGJgqWYzZDe3AHXd/Cv79FJMgziWNy+8+IIwbCP6OgA6WiASRwKS/A5UbkQUXlFhbKSSeo6q7eJvg6a1jJTn+gbNV6PVXnNNDWkm9F1YNUSvE74uG4WOX6b8eQk8B4RiNtWp+JxBcF12WTSo0wy4hFF3jiqTT5vnHAZcRvpm/RLVa7zWN2B4I/trZ8z/g4E37T1KxCcOcG//KWA4CvHmHSNPUtTfIx0KE39WqfT6XHaylGX9ZTX/joQXLUEt63TtvK5lEets74vaBvf1OY2PdQljqteU+mm5Li99Lci4noeZvMEl7cTfPf2Ev9WcoLv7+3jxcmKDkWA4MXOErxJv1RBcNa5NpWhu3iiBZgO5aTa+qgN6wZ0bK8pK8Wv1A1sWDhZKFXWhJ0Q40EX98MO7kZd3A583A1z3McJxv4MizxFviTPSx4CPwRCD0WYI/dz5HmGPC3E8zCL0PcGGPkj7EWH6Pl9+Ajge34Fguvwjyq8TBtdfSOmCgu2DGcwnE4n667Ku7S0TTC7pOEapk1eeti6uG1/Ny0ipvI35d+UJ282TIujunHk7+pmUN1cq8BRE5CjPtMBgLWFxUBJo6erl1lfEFWnl02LcZNQdh0rLv3UBjTb5gJQl686LngcmBQj1bEIPVcPstRxoY4NcZDmQYLgghOc6FBuFTqUKifxRVIPSL40woIld64nAO4oK9BNUgwICB/PcXQ7xf6EOMJTYREeFwVCAsIZDC8P8RgGU6lGZF7mVyX3NL5x1zHA9AnMDc55Ua1S38cyDFHsjxA8fwrv2Snw5Bjp3lBQXSV+IChUJHzvuEBoBXuMUukSt408rBu/TeBHnVzTx5gpnFp+HUzk8HreJnmjAvW60q7LPlOeTbJEz0+MD8cTcb1/9Lz1Nbjub5bZev+Y0qsbE3WbBrUurAOoBxM6AKn3E/1d6Q7kYJJ4xMcTzN++R/buHP7ZJcK7iaAfoZlSBCGik0OMfvUV/GenmI26WMaRnEfyNL+ULSWZCR+GlYdN1XxnPqYHdzCYDkV4tISf50jv7jF/8w7Z+0sEl3eIpwt0xBVkH0XgI9gbIn52Cu/0COnRPpJeB0uyglcFz4qcXJavLJd+SKTfUODxU9d3ar/UjTXOg56TLkbGCgSC03fbyyYjbM9Na4stz209V3UZVW+gtY04Rbk9mEeVx2Fdmz+mXHXt5CoLHpN3nYy1ydQ2skpPy1Qv2zrA+gg7xiRu8J+rfbbd3r+c9HYg+KZ9/csCwRfi5vj/+vVrvH52hONBgB7hF585CL7p2GiKx+vVNkDwD1G+bafZpHOY9Pc2+XParJeyTkBtu8ZbTSD4IsX13RR/IRD8Dz/gmqg7R8QJLulQTveIdUHSobhbwbYp7acfttL9g0BgDD+nvvjpt2ZVg48JBCcL8JIGpaQcsYHgvG/KfA/L0Me8G2PSj3A3iHDb93HVz3Abp7gLlpgjQ1Z44i0sn3xpiVj4BKtIfq0iBSJEGARDjOJ9HMRH6AUDBKCTLV84oloBQasru/rmtmmA6MAmCQuyNiIQnDZbbBVOgkTdYLgMuk2U4DpB6JqWSzg9TFOcume2OE1AkPrMVha9PXizoW7AdUBEBS/UzbW6SHAZTJtHtW+bwCodXNHroj7XARQdGOBNGy9gXIY2C6Prpt5l01dXPptC4zLX1MVCbTO9rioAZhonfGjAZeXw+mGDbsmv968YI8TXWzrGnC0XJQh+g7tlyQmuRColjVB6BZCs8IX7BVl2A1GWoUPUKNMFDu5mOBzPcTBeYLRI0COO8CwXzjIDQY0iAfgHFuElyGUHwUurTSEPXSzCZWVWHMKqKSkDaWTt7QP9HvzjA3inx8DzJ0iODzAnmpQ4QkpAuFj8Fa+hK1XAKiJN43WbSmLdfHzMGDbFtckwWxx9DVLDm9YybqMm+hUTwKjLlDoZXRe3qZyqvLCBZqZ+UeM0jYG6Z7bf1bVbrQe3CdOacDgKw4dpquw2rV1ig+F5CD0f6f0Y0x/eIHt3hujsCuF4ijBNxfMijhCfHGPwq6/gPTvGdNBBIkBwvwTBeV5qdEPMy83yQExXydddydJqRst5TVZpXp4hvbrB+C/fI3tzhvjqHtF0jpD8E3gecqJDOdhD94sX8J+fIj89RDroI/E9CcyzKYYCgqttZwLB9bFjGhf6umlbo3lNZF5wBsFt653tuWmNM81Vl3Sswq5lAB5n+s20JhBcb8dtlds2n1tW7dHB63RPvZxNOmobPcUkL/T4rJfuQPBHd+/PmMAOBN+08X8pIPiPV2Oc3c0xIMeYv3mN1093IPimY4bXX5LbDIKTHsZ+L9SbeGoe21rXHlPuDxHXtte3rWfcLiqGwEwHDISLMHTTl0Dw+5kAwf/1D9/jeixB8Ocn+/jNq5IOBTsQ3LZXVC3Bud0/1/H5Ica8Ic2PEwQXVkoNTih1akqChsS1egLCIx/jjo/broerXo7rToGbOMckAubEH+5LHnFyGkXW3aEfIgojQXmCvECICN2wh35EQPgBun4PHvGCC+BIWjxJFL0E7bVPW8fp4CQNYOYKp80WnfgOh0MBhvNpmi1N1+cmoVYnCG0CUAc41DLUxbWl2fTc9kzfvPGCp4ILKohZV161PdTTNh3AMW2A9LZUFwmOT7+p1n9UDh14MsXTF2U9TtPzuvFhSsO2MJrS0vvGJpQfu6nUAay6cW0qlzr/1D7RQaumdtBBFVP/6W3wAHQTOC45xswwWxIdyhTn4zvcL+dISZ6VTufk+GAOcWIFZwZeNtmWttFkhRnkRI0igXBhEX43w/5kgdF8iR5xhJN8I4DLK+lRBBBe+qx0pUMha1S2GN0UBF8bRAzxl4eT5ICu24F3sAf/+VPkT0+QnB5hORoIypSUuIUFfK+brD8E423jkGWEq/zcdjiX8m0rz7Yy2QZEtZnzHFaVoari3JRXHUWMC5Cpz3UTaEe/6XPdJp/Umx56/+iyQZfvHF4FwTmMCwjOdSA6FNJKMgGCv0VOIPjFtQDBAwLBfU/Mo+j0GINvXwNPjjDtS07wQgHBK7yZ55MGgIvysi62dl+QbqKUqpC4kpcBaYLk4grTP/0VxdsLdG8niOeJuK1C5c7DAOHRAfrffClueiwOhsISnOiQCASvXszCIgVfxbNvutlkGgd6H+iy12Xs8EaZLcHpxt5jX7b53rRmNK27tnRdyk1jXr+JQPF+DhDcpbw/Rxib/tq2TDaZ7KLz7kDwtq3+MYXfgeCb9sYvAQT/2/trvLkc4/3dAoPhEL8lEPxZSYeiWIKTw+ksS3c3QRwGE6/9BNLSmk5/qyA4fd/GeupQlM8yCNPIqdbgKghOdCj/H4Hg9wvhE4/oUH7z6gine8QJXoLgtXeRP8smc64UY0c6Lrgbr85NaApvVhdCAAAgAElEQVT48YDgkgu8BERaguBisys4ZoHEB2aRh/vIw21c4LYL3PY83Hc8jCMPsxBYhAUyP0DgkcOmDjphR4DhlAhZfYd+jE7YQy8cIvJWnOAiQLkxk18fAuFN3aGDAermW7U6IhCcAHHagNHvJmeJNpCiadOkPjOBfa7KvlofU5quZeBwKkii/sYggZqfDlo2geC8wdPLq4LNen4scNR2bgI7TWVX01efkxDjOqmfXAa9XLb+2FQINgG9bcRKG0DMVF/6zVQHNV1THgxgmZ6pc5PTN/UHg3H6eFLrrz5rAipU8EUHXvT0hGO6AkjzHMsswWS5wO1simm6FCA4Oc2UZ23yk/jDxRjnv1leljJIQOpFjjDN0F2UQPj9HKP7KYb3U/SJliBJEWW5gJBpBAZMq8KfLnbdjwTBRf9X+L2Gqgm2Kk8cUGLQh3d8BDw9Qf78KdLjfczJajSOhTU4WbOuv3RSl/UxZQM224z3prBt5mKbsC7l22RNMKW7jXKZ2rtuvaib+3Xrqz7PeH5yeJ2ypU5uq/FM601d2zQdYqqyTJfjukxQwXSd313XFVhucpmD8mZadjfG7Ic3yN+fr0DwLIUf+PC6XUSnR+h//QVweigcYyYKCL4GgCu3K/h2h5xRpXCQBSibpAxRUYYXAG3CFwsszy8w/eNfgfeX6E8WiJfE8whx86WIQoRUnl99BTw9xWzYxdLAUV5nZOACgtfJ6rq219d3lQ6F1mn23VIHgm9rDVXHtMtc18M8ds6yjqQfOrUBwevW8U3q8zHGselhbctcl16dnFTT5/7ageBtW/1jCr8DwTftjc8eBB/PQSC4tATfgeCbjhPTOklrpQkEJ9ovWv8eu5Zuq6yfYjoPQfBAqJDzJVmCT/HdmysBgl/dz7E3GuH5yQH+RwWCk2PManf4KVb/g5aZMakdCL7VZv55QXC+XisAoRYg+IMmYBoVslwRQLiHRUCAd4Fp7GHSC3DfD3DX83HfAe5jYBnSleIOoqArLL9DnzgffcGz6wm78FCA4YIKhf6W3uCEFaRQUksQ3NQdTaCgvrHnjQMNcNVpJoHgDIbTBkx3zNQW8LAp3E3DyhZX3Qg2bRRswIjJ6k8FNmhDxosUCwQVCFWBZt4Mq5tiHeio6zsup8khnNpfnLaJL1zdENYBstvcVHE7bFU8OCbWFmC0AQem8aTT0agAlsrJbRoXpj6TmM7qfn8TaK32pT7vTPOwDtCowjKlNVlAkgVeUSAtMiyIfzXPpRW4kGnSSbDY8BL/X17SoZDhJYHiJTBe0O+lXPKyDH6aorNI0ZsthTVm5/IKnZt7dCdzxMsEMYHlJRBeijUBf0v3v6uXkeikPASUDAmSDsWdEGXFN67K+yqFkuWE1oM8jJD3OvAOD+C/eIri6QnSkyMko4HgDk+JY7iyUFV4wksHxvrQbTtGHYf+g2AuCvRjAa9Ny+Yaz6UOm6bV1A+u64w+H/XyquuAPs+53DpwrgJPdTeGOF9eF1TLbXUN0GWJvhZRXiynuHwmPnC17GrbkC5Ct9jokzi4BQj+7gzxxQ3CyRQByQACwftdxMeHGHz5At7xARZdAsEjFHSIVHIKVr5mVa79ki+cQXApJtkr5vrXynfmcol8OsXy7BzTP/0NOL9Gb5EgTnNhMe6FAdCLET45QY9A8CfHmHWlZTrd4iO/AKvXSr9S105uIw6n0k41rfem/jA5IFd1DdbHVBC8SX957Jwx6SmbzjF1jDelodaHQVVdVzGB4Pp6auJmdy37pxRum/panVyqm/Om9Yzmww4E/5RGkF7WHQi+ae99jiD46lDaw814tgaCD4ejh5bgtFdIUyTJUnxuWz7V9U3d/s22r9u0r7cZj9fZHQi+zVZdpaWC4GzASeN6vkwEHYqwBP/9DysQ/HQf/+Olbgn+Ycr2qadqAsEfq3d+6m2yhfJ/PiC4aAzp9xIZXRP2PaR+gWXoYd4NMe36uOv7Agi/6QKLOEIR9RGEPURhD75P112l47VC+J9jWKh0iFny6Erwm8j760E0fTFSB6q62TaBcLz5IjoUAsGJHoUAcQbCmwjx1bRtC5jtOZfZlKZePz2MqV765qpOqVcBDC4Db351sJOdNPHGQY/LC55+fb1JWTClYWoDFcSoA03UNlTTsAkuBkn0PqjrMwr3UylApjK0zbtufjS1EW/S1Q0+9au6eefNuW6pyb83PdfDmOrpCl42hlt5mxOySrwY/CWLb/EuwW8hZOQBIYPla6BQkYEBcGEhLt453WFHkOSIkwzh/RTh1RXCyxuEV7eIxlPEyRJh/v+z96ZLsizJedhXmVl779vZ7zJDEAQGAAWaSD2I9BYyPYEEE2UkjCL+6ZfMRElvAwpjRoFGk2RYOIO7nv303rXmUjKPCM/yio7MiKyqc++5d/rc6anuyojIWN09vvD4PFfUKJojXIfIkyB4JbjNN2FK730NYa8FhBugX4LgRowreoQ8jpRHeHR6jNbZieIIz44OMB/2lEc4Pdce4cwRbkoSQf94HKvmqG8t3tu21tB0ybS+cn3P69b6FhR/bRHr1k2uzbq+8K1/e/1U6bXQ9ejrL7mmqvSUfJetl+z8dv+xrrDlOcsvPtx13WaSfSX1AvP6q0CU3xEI/h6d80u0RxMFgrdo7XQ7aO/voPfoBK29XaTdNgoKPks/UYQWAeEq2KygPClv4S39wcujwtJrgQ+ztHxSbCh0JXs0UnQos+9fo3V5g25WqKC9qngK+D3sIXl8gt4vP8fi5AjjbhvzOFYg+GocAi3/bMo5eejAfeoCs21A2QWCcxqZlseR9Tl7gpMdxoExq2yfJmumKm1oGSHpQt4h15XUo7KNDILTGFIfSJvLZV9ta0361uyP8bypneOrY1V5VfJOlsfj9QCC+3r5U37+AIKvOzo/VxBc+8G2cD3SILimQ5krLOAeHcpHAsFD5ZytYzhfiH5ad9w3zcc66wEE37Qn3fmbgOCKDuUBBA8eCJ67Mujop7zWghv24yb8mYDgBjkxYTWVEiEQhcCkIoLyGpy3Wxh3I9z1CQyPMRn0kA93kXcHWCQ9LKJEB2eivBQ8U+8MDcCjjRXtELXAIteel7ZRyn9XKYMmGyimR6GAmQyG0++0Edlk4vsUnKvuLpDABjlo48ibefkOXrhstNsec/aG1ZXX7ldZR5nf9iS3N2lV16ntzaAEcyRwYW9OXGBH1Xp29XuVESHf7yrPHiMfSNRUxtjl1803V7ts4Ma1ebPHUC+tJSWSWn3kaWx+6G8GJxj4cIHdnE9+2u13tceehzK/q66uPg1alwIEV2VYVLhVl8FK2WNkUBlm0gDJuj7LmAURBaPLgWg+RzIaAReXyF+9BYg3+PYOyXSGTlGgvSgUXQFdQ5OBfxkELykRlouwpEXQ7d0ABLegLyqN26/PIXVwP/T7aB3uK45wnJ0gOz1EujvAvN1GHhOMr+X28p+plwCsq+Re0JjJkj9hENzXFinL6mSCay00lSEh6X31DSnD1kMsR+z13+RdthySssiWC3WyrkqOy0NT0pnzOXF66ltOUtcul9zqjZVSLhILCYHgL19h8UbTobSVJ3ihVkORRGh1O4iHA8UPXhANVztBi2KgUODtJFZAuOobWmscAJOvhwgqFGMO6TQlRZORN1TveYZ8PEFxe4fi4hqt0UTFIIiMizfVI9nbQfvxKdpfvkBxfIBxO1EguLa7luWutNvoBNtTnupsBxe1+7tKP9t2ga3jpZ6x6VCa2HBV87dK/6ytUxwZq+a763u2zey5x9/TNXH6xyC4XA9SR3PZvrXme9503f9Q6X22c2g9fOVU2XOyfB4bGwSn73+q/Rvafz+fdA8g+Lpj+bMGwVstXN9N8d07A4JfMx3KF/j88SGO+jF6dHFd7bkzpPN0I09wl06TNpCU6yGyxbYzfftcew6EvGPdecP66gEEX7cH7+eT++PGIPjJvqBDYU7w7dXt51QSz90HEHyro/ozAsFLegMGRDSdgNpb0bXhuKW8wifdSNGjTAc9zHd2Me8PMO90kSZtZFGkgzQhKq/nUgkanNEkvsoRsiBPcDcIboO4tuFat9GRxi9HgSUPcDtgJgcdsDf6vqkhFZsLSLU3QbYyctGVSIXnCqzEC5fLrgLB5bts0NFFS2ILXmp7FQhub3J5o+B6pz1+tkJ3AbVVYIcLxJBj5DMOqowB19ipeW7NyY9pTMj3Vc0l2X45D1xzoKr+nI+fy013SIC6qjXh6ht7njU1zhr3tw2ImxcuKQr0F7pcQyKuO8I8WELmBr/S6TW/lKYhKMgrfI7F9S2yt+9RvPsAfLhAfHOH9nSGdpYpIJyC1ymfalMnfQ+GIW5Vqn7nNj3Ba0Bwbhl5rC6I2mE4VBzhrbNjLJ6eolAe4UNk3Y4KlsmB9Raq8/ThSci/0HS+Nf7R54p5QSjQVKdnfP3StE/qyvOV5Xvuq2udPLXHrOpdPjlcN/ZN6s9yUso/AhgJyKJPBrZsWejSSUoOEo3Sza3yvF4ITvBEgeALDS6TRzgFm6V1FLXQimMFgKufmEDwWEfHlevF/K7aJm6pLJRA4bjgy3goyi5KMyzmKTCZoTWZojVPFQDOwTMjCtK5v6c8wZMvn6v1q0BwqpeRb0q3LpXGvZgrNiXWpiC41CX0u7RRqBpUPtlfdBuPPcGbzMcmumcp56XMb/4233x0PXfZZjznpCc49QXHM+H62n0o9fUmcqF5yz9+Dh94HVKDkDIeQPCQnvw5pHkAwdcdxZ8rCK50P4HgIwLBr7QnOIHgQ/YEP8QhgeAJJdw+CE46NssydShPPyznWdfaAb1D7VF7H/1j6QbWTw8g+Lor736+TUDwJwYEP1sJjLm9uv2cSuK5+wCCb3VUf2QQ3LRFAx7hgTGrumC5gaItoPSp1J7heQSkcQuzdgszuoo7GGA66GPS72HS7WCaxJjFMbIWXbNf8lQuvQyXwAptQOU/l3Hr25C42mFveCVPOHuE06aMNiSSE1NunG2Fwxs8Bqld/KX0XlZ8vCniRcfgoA0Ay41QaF9Ugciyr2Qa+l6Cky6gnp+7PL3l5jJkA+LqR3uc7DGqnI/WHKlKt848kfXkcqvaF1p+3QbZHhN6J/e37aFtb+LseWT3sXyvqw72d9LwCgW2ZN/XvaOur0L70R7n2nzs/ixk4X1ukXv+2HwvpSToXTJzG7C8xMkXiBcFWrM5MBqjuLhE9uYtFu/OEV1coT2eoJvn2iNcUaJoacds3/LNqh3bBME154HorhKB18FATUcoTL+doOj3gMN9xE9O0Xp0CpydIt3dwaydICUg3HiEl/UPAMKbjmloel863/M6WVG38fDJON97fc+bmh/bXE+hGy4p81313WYbQ8qydRvLP5KbBH5Pp1P1Kem+qoAwlqXqU4Lg5Al+fonkTnuCRwQo07pRN2mI9sSsNPM3BarU3y/X3OpaND1ng+Dlil0FrFEs0KKgUvTuNNO/Gy9wulnXoiDf+ztIlCf4c+MJ3kZKIDivc5aBHCDdCjz+MUFwqUMp1oI6RGy1tg6C++ZLkzm+zty23y/nmW1b8aGM7Qlu69+VOSlubm1qjzSVNZ9qersf7L/rxqTOtnzgBP9URzy0Xg8geGhP2el+7iD4zWiG794vQfDBYIg//sdf4PNHhzgcROgnmpZ1m57gJJcIAB+Px+pgnn6n79ghj7AIOgyWh6Eku2xnJJZnEhx17VHX2butO184H+uqnwII7uq/Tdv/MfJ7QfBWC9MZcYKPVzjBd3d3oEHwYzyA4P6R4bn7AIL7+6pBip8jCM67PQ2sqw2x+X/FF94CstYCKQEnBHz3uhj3uxjTZ7eNabutgmZScE3iFSd+8dJTyZSjJqNgMnCBfr6NeJ1xaz+j95HyIZ5w8gonLiX6nb7j4AO8sbY/eeHwBsfFO0ppGASXwafk5kYqMVt5udLJetjPGTS1wWQuVz6Xee1NGvexVLougNpWyi6FLMdrW8rHB0hJxdxg0ZZJXeW7vqtqv/1Ou908L3gzTJ88Hjy+/Iz+9nlmVz2XZTY1jNYFFULzyT7y5Wk0hhJ7Up2pc5fBHisKu+ffvMICYqBwLovGi8aF5FVRqICZi7s7ZO+0R/ji9XvEV9faIzxN0S7II7xA1DLOoStkUASaMV+JkasmMOZSxob1wIq3ZwmCi4aYX8tgeRQYlGQxBcMcDhAfHyB+fIro6RMUx0eY7gwwJ49wdXipmc3VfwEg+Lpy2ld2yDz2lVHVm3K9VK3huryuZ6F1CU0Xsm6alsXpffl8z0NmaZMyfGnlc2krkJ4jKpTJZKI+7UNcefAodYUaf3XjgzzB7zB7+RoFeYKfXyIeT5EQIE1Asjq0MvaPOLyS505MQ2Kkj3nNKrmQuVhSOhYwbUqZhw/cSNbQppnkjrmJQkh8Qb93u4gJBH90YkDwQ0zI1iJPdXV4JWrAHuFrguByTa+Mjek3HdAXJRUM9yfrNDUOBM0TCN4O8wT3zYGmc841Z+rW1KbvdwHg9D5XYEy5Du3fbftgE1kj53xI/32qaZqA4DJtnf3IdtcDJ/inOuoh9XoAwUN6yZXmPgj+C3T7u6Dvl8F21i39x8lX6sBWCwSCf08g+MUIb66mUCD472k6FAWCtw0IToExt0CHYssTOphnT3AG3ahX6HcGwUnWM0BuO+SxRznvGTmdbcNJvcW6Q8ZKYb0k82+i6/gdnxIIHoITbNLmjz2bNwPBDxQdygMI7h8lnrsPILi/rxqk0CD4vxuelNsYtTng67DB4c6qrp6vekvXVWwbnuB6u6frIvyU1N+07Sk9zgkMp8CZcYx5kqggmdNeB+NBD5NeBxMFhseYqeCa5EWuPcMXLe21tPxv2T6fd0fIoNibXnuDwSexxA1OPwSIE2clA+FVnt42aOJ6D7+riUDmcjiv9BjnDSVvSFlhSkC1CgSv6gdZptzoct9uC7wOGauQNCF9WbexDXmH3SdVeeQm1+4nfsaHD9IYod9lXn7mUsr8jA0f1xjJ72wDqK69VUaAzziw535Vnex3V7UvdEy86dYAwZ1SduXLpT+4loH6n5ZXiscJrfkc0dh4hL96i+LdOVrGg7SXZegQfYoKlrnkFiWP0dIjXIFb90Fw/Z7m/2w5rYX38vjSEFqpfY26ndNOsOh1ER3to/3sCVqPz5CdHSuP8Gk7QUb0DirEp/Z+Xe2R+vr55lKTtVo3X33vqZPF9ibCbpFP5qy7jvg9dXXfpM0hM8cu3+4nu298fREqb3zjFdI39rtI1jIfOHleEQhe6lNx1qTboGnYNHW3iZNQguC3mH7/GsU7OtC6UVz/sZr9S1tIeWQr7+ZCr11VZIGC0GkCzM2aM1F4jcyQC9rcq9MJjR1lDsU4L8sEBbqbwzdDh6KCjBM3+d4O4scnaH/BnOBtdYNDt1CfsPF6L/Wa4AS39ZB9Ndseh3LcSm93cV9GxJugQ0J9YKBvI1KQYVUjA4KTnUUOB3X2RYgus+2dkDlflaZqLaxbJtdN2l5sq5EnOL3P5gSXulSuvZD1EpJmnXW1bvt/iHyh8igkHY8NgeC3t7dKfjz8+6n1wAMIvu6IVYLgSdcUyR4b677hh8+3CoJP8f37a7y+uMNrBYLvlCD40TBSdCjKE3xDEJzlPdki5PlNB/IjCnBtZD5hDvRD6UjWUDq5ByTsgZ3xOGgyH+6TXUNlMnDOelTKddYD0tucfqcy+IYcvZveY8dEa6JD7HfWgeAfW+9QvV36NnR/sU67P+ZslnaRkxPceIJf3Y7x1etz/Me//x4Xt1PlzKk8wZ8ZEBwPnOC+PQmN/QMIvtXZfB8EZ8OWr5Rv9XU1hW0bBF9u1+4DIZotnMBtKB7wNIkwV0B4D5N+B2MCwnsJJm0CyWMFlmveWeIKV3eMlxtF0abSeGWPo4ad5zJ+bYHHPJUEfpNSIcVAJ7Mk1HnjaHuU2ae0XC0pvKRik+CCXSdOJzek5Zwxm80qENumLbE3hVXvlX1QtZGs26A2HIatJQ/ZzPgUX10ZUpHKDSnPA1uZ22PGefh7njfU35IDrm6+2O+12+MaOxdgEKLY1wHg7PqFvKdqTJrmXWsiVXgvhwLMS+CHQXCZk7w0C8RZBpBH+Ptz5G8/IH/9Dq2La3THY3Tmc3QoTRlusqU8yfmAkTw8CSziw1IJMofWsbpfDATGnuxlwiUIp4BwclXfGSA5PUb0+BR49gT58RHmw4HiCM9bsT6wLA9zl2+sYiiyAVTXHHDJmKZzguWnz9ix17C9lkPn1rprxlW+D+irepfr+6b95mq/1Bdyndvfh/aVnc7X3rr0994p+a7VEtLcm7SxHI3GmBNvv/TWZvp9jvVQA4JPvn+F1sUVBvMUXbTQIa/rONErWPEKFeYnV58EhBd5gYx4yE0QTQWOEyguYkssRZH5vqRUEeupWKgYKaXOV17gCyzo1glRMKW5okWJiL5td2A8wQkEP8TYeIKrepbCo7zGco8T3AWCa1oXDuOr62Wv5VIOCNm6PFCIVgICM7jI5XBMFuYED1lPrvln20Sueso5Y+t2l551ySxX/ULtEPuddSC4vR7tutj1aGqfNV17667xTy1fk7FiOpQHEPxTG8XQ+jyA4KE9Zae7B4K/YE9wAsFX+3Xdd/zQ+ZgckPTVzWiKlyUIPjEg+Jc6MOZHAsEJ+GYQnMFrjj/GADkH8eY9ItOjUDqW2SyXbm5ulI1DOpRurhOdKx8mk5yTMp7BUwb4qC53d3fl4R7hHQcHBwrvqMIzQsaL7W8GwaksPgBgSrp1be2Q97Metw8fqM+k3cD9YcepCtk/hNZjW+mCQPB5CgWCv7JB8AP8/rND7Qn+AILXDgmP/QMIvq2Zq8oJA8Hveeux37iFepQAg42GBDqEl6Es2TOncVuX3k++rKxwCAinH/JIStkrvN/RYPiA6FI6ylN8nrSRExiOFnK16dNBn1Y2LsaDi5u/7kZflmmXwSemJMTph5QDKQb6lJ46ckMjBaf8XYKe/E4GP+lvyVHKwpvz1wGqVX3vAyd8z31j6too0nehGwsuv2l6n9KsKq8KHJJjJzfPsn9k/7NBwWPDHt2yXnXKk57Z72EjR+arOoCQ7ZAK0Tf/Qze6TcqpWztV86NuXoXWMWRuBqXZIgiu5r7ln02RDlpEeTKfozWeIL+4wvzVW+Rv3yN6f472aIR+litqFPIG1zHzGGQiHmLtCc6HpJYj+koTm3hh232jdI5xWpX3epRHOIFmHeII7yI6PkDy7Cmix4+weHSKnDjC6eAy0sEyjc/6svgKXeRaH755t8l8CinbNV+a5qtLXyV/fPPUztf0Hev0m8xT9b6mfeNrp0+uhz4v31MGtIWyIQiEJm8n5QmuAmMql+1y3pvzJo5EueKBpdYf0aFckyf4K3QnM5wNhjjY38PO0RGSfk/bKgRI57n+IWCagl0VC+Tq3TPkWaq5uxkEN97Qy8XHlpIJnimDaBZFCaaTraA8qKl8AtjHY0zOL5DfjZFkC8RJjGjYR3x2jM4vPkN+wiA4HVip0VXdxNFcWG/beo7/LvUTg+AS4FZXQIT04cN58xpNlSS86jmt6XDtCb7KCS5jsFTZPixDWJ9KDnNXHn6H3NRX6f6quWbbdq61FWrPhIDgclPO683+rKtD6Bp1lRm6Xn/q6aoODOQ48gGFPkQblTdJfupt/92q/wMIvu54P4Dgel+rPcHn6jNUzss+Z73EN9PIHmFPcPYCJ5nPIDh7g1MZDIAT9kDymtKwzqN019fX6m8CvwmjICCcy5KOerx/lbQrVI+rqysl1wjnIK/h09NT9UnvraPerJtTrC9/TBCcbRv2mKf+pr5j3Uq2FLVRHhpQnk3A/3XXWUi+cBB8oj3B/+474Qku6VAykJvpwz93D/DcfQDBtzpDQuhQVkNMqtcbnslVvEZf2VXbBxsZaQCCGxfDNS/Xh4PguhlMkALF/Z0rr/BYBc2ckTf4sIv5sI90d4C010Pa7mAGYJylmOfa+6nk8hW8li4QXG3JzMbLtaGpA9vsZywM+bSQlAspIgmE28CmfKftkS2nFOXj608SBJcbPE4vgVNbsbo2Qr6py+30gcb2c9/Gqqlx0DR91QbV10+yva6Nj70ptfvP5k6XdDRsWPA4uMavrt4yva9/q8a1bk77+mzT59sEytZtv88Y860H1/PgdhkhtAoC818UtK5ATMDY3Qjp+3Nkb94hf/1WBcvsjSfozFMkCwqquTCeksvbLwoEVzrAgrmtw897zxs2uJz/gtyqPLyMgDxuoTUcIjk9QfLkEZLnT7E4PsRsOFDxHijoXq6UFMH5S5itymNdAkqhVW06N7ad3lde3fMm7Q2ed6bjQtP76m+Pww8FjoXWy5eufF56CGiro8gytcGbTaeaEzxNUUBzUZeMJQab5hjfNJUjoiaSnOAGBB9kOV6cnuHs0SPsPXmEeGeIOd10UyB4gUVBIDiB4eQVrjfPakNLt0JoPZMXuODgXhpz+vvSLlM0InpUCLQvMn2NuiAQnJwDshyg4Frnl7j46mvMzy/RmWWIoxaiflfd3uj88nMUJ0cYUXByumptQHD1Ud4CWXql22Ay67RyU2iAcF2rVQBcF60rzLapnEO6L4Uc40MA46lGXvW0GSUbi2nnJHAg9ZTUmQxSuoBw296yQXAX8F+nC6rmoM+OkvaJHs9lcHr+m+rPV+P5IMDWzVVrssqe860Zu39CZfE20vnqVmV7htqMTcfKbpO0CSWIwnRK2+iDhzJ+qB54AMHX7enfaRB8EKGnOME3B8GlnGdZT/YI056wbqK/yV4gOcMBMwmopR8GwUlPSBCcbqhQHenGOscwI/lH+RlbYApXW6cwiE5pqfy9vT2cnJwoEFweSDedP6yjfywQnO0Caj/3KR86MBc69SPVj9pMbZfYAGEz9Iy+4/6mPuDvqX32jW6mqWnaV6Hpm4DgX2APeU8AACAASURBVBsQ/LykQ3kAwUP7mefuAwge2mNB6RgEP9X7A7EZWblEb67yltdKxXV4/RoDJjPdJGPRJSIedlG+ZIItr98HNUIkagaCL+u9pEchIDyLozJw5mJ/B62zYxQHu5j3+7jFAueTCW7nc6QkyNQG0QR3Mu0tQXBTM568URyVp31yw0S/M4BZt8m3N29UPHtus1AnBUGCk4Fse2Mj3+UCsbleciNmb/Rcmyc9f8LG2R7V0HyhG42ms6YqfdP32e2gv1npyb5mgFo+lyfj9omvVDI8Pq6Nouv99rhU9bUrb+i4uPqvqi5N54mvDqHtsY2sbc2Rpu3ZtB7B7V3GB142VcknDWgpIJuu4KUpMB4jv7jE3ATYiz5coH03Ri8r0C6MN7gKsLkMsiclrcvjmz3FVf+s3dlGI7Be4WNL0zYVsI9ooPp9JEcH6D5/gujJIxSPT5Hu7WJKAY6JxkoznKtaVAHzdXK3rvq++bmurAudJ773u56v09bgeSd0XlO54Jsm69TbV2bVc1+/rjM+mktfc/OTJ/Z8MlUby+lsijltDAlUxkLdTFOYtAHBNQWRmbvGVmBP8Pz6BpPvXmG4AD5/9gxnT59g+PQxIroRQbFP1JIXhZnfF8UCRWG8tw2PdwlAG1oWLS6Wd0lsc07pNEO1onSUAcEX8wzXL1/h27/+Txh99xLdyRRtKqfbUSB475dfYHF2rEHwhEBwRtVZaJV3AispUdiOKT3CxO3Bcp4sB0n/tvRO0L8aXnB+FDEAb9pP5XR7Pezt7qI/GJQBwXS3LEF6l46Vz12/y3knbS76nm0BF/hfNV8lMG+D6LbdKG0IF+Au7Q0OjEn9zHalXXfX33L9bAIch67Dddd5U/ks21LXxqZyJdTWrALBCRAJLWNbffVQzqY98ACCr9uDv4sg+B9RYMxHmg5FB8YkEDzfyBOc+1/qD/botuWbpA1h+g6+jU54AwPbDNAymM631xm8Zq9zBoLlJ++NOV4K1Y/0znA4VKAweZTzYfQ6c4d1348FgrM+pcME+iG5TTYg9yc9Jy94qie1WcYioX6kv6kPKB17yrNupsN6GgcGx+l7pqJhutx1+syXJxQEv76baDqUv/sObhA8VbeUf2id72vfp/Kc5+4DCL7VEdEg+P8+1CA4XyFdAcDZQ8Q8169nj0KFpmjvJb0z0I8NmL50C28Gg6y3CNYDwHVzzIaGNiB0kqYCZ0YoCGDZHSI6PcLiYE95hd/ELbylqz55iimdxik+S7rEG61EpS5bbIKzKUVAV4IjDYTzJk5++jb5df3CXuF8MisVRRWIWmU083tcALpr+sny152eIWP+Qxv5Ve+r2wBX9Y/dl3o56VnCp+FcrgTBKY0EzeUG1p4vdh/Kv+1n9pi50oaMSd1419UndJ746lD33Jc3tA4ynavMJu/ZRp/IuVO39pZSbRkXYUltZShNiPaErlLe3SH98KH0CI+JI3w0Q3ueKm/wWHESG0Cc6QIEqOyS8BJwbqYBStNciudSzyjw28htkr0FydbhAJ2zY8RPHiF68Qz5yRFmOwPMlUe4juegVRND9qJGIoBmk7GU41DWWFAp+ObNNvJXzWHfPNu0nVX5fe+16+urR9Pymq5p3/vX7d+VsV9ODizyDEU6RzaZYHY7QjqZIssz5bGd0+0GCsRNPxSzRJhUZRwS8qiOYk1TRHQoV9eYfPcSQ7Tw+YvPcPr8GfrPNAg+j1oaBDfzXn8G/OMLbmzPld7ZXJggyOMgksxnnhUoZikuvv4Wv/33f4Wb336N/mis6JVa7QTt0yP0f/mlBsH7HRWYnGwuvdCXoFC5voV3utahKqH2hle2FHmma3uK7U7pzFHaorLxTO8kvNr1zRbdp0rfqkO/FnrdHvb29zAcDDXXehIrO7msX0B32rJBiy42uVdHpA7MrnqVBLIlcC5p0aStIClNKK8E3aVnHtse7BUonStkXVwgt2td2emqwHEuu25t+vLW9XGDIWuc1GejVrXJl881h6Qn+AMI3nioPoEMDyD4uoNQHxhztV/XfccPnY9vOVZxgq+A4Cow5kKBoZvQobjkuGuvyvKUZI6kPWGg1b6FzGCvokkzfNfyJpUEwrlM9jCX+2IGfpn2lSlfN7HbKO+PCYIT6M1e9SS3CQynPqC2Un8RPR6NAcd6Y751+o7aT5711FeXl5eqHAbB6ZCAAFLmbacxo37b399Xnvgf658fBAem5BhRA4Kf7naRLAhNewDBq8aJsZ8HEHyrM1mD4P/HjgHB7/nJGcIQ28O79P2mfcsCRWQ2RYUOikSbh9ZiySOrq1y//ZJP1+eSDdrimR5klbPaoeqqMsP8tBltt1EMusgHfWTDPu66bZzHLdwmMcZJrK7zUiA2zT97H4jnvRldY44SHWmZlQFfU7HBzJAh5jzSeKbvuHwZsdnmzwoFMORGIqROdhqfwb8N8LxJvVx9pmam5cEuN5WuDZkNWtv5efPJQqtqrOzNqHwX55Xtc82TOmNAPnO1kdtul7vOfJT9uM1x9Rk7vueu/msyZ+rmdJN3u+bROvnt+erra33HZVX+rgDhitpk6RGeXV5i/uoNijfvEb27RHI7RifLkSiPcP2jACIj0SPDr7vSTyVn+PLbTeU7H7SaO0e64JJ+q6UANvS6iI8P0X7+DNHTx8gfnWC+t4NZO1Ee4ctAmUuvcN01Wm6r/294m6VuXYXMvU3zV81lu1zf3741EZq/Tua43uHr79D3+uof2k+h5dS102mFqIlbICev79tbzC+vMTu/RD7RXj9IYhTdDgriuk8idbBDVD4lGG7o1igQZBTHiMnGKjQIPvrmOwwWLXz2+ec4ef4MPToI2ttBSvZLOZ/N/A5soMG9+bSpzMXuDyo+uFqDnFLbfsgKkCf4xVff4Ld/+Ve4/e1X6I9G6GQZWkmM9vEhhuQJ/ugEd/0uZtReDmKr+oh6bxVkl/qYgXClH9WBAAPhOkBmCXozz7djPau8hjZFS0ZjcbKnvrn9EqOFfq+Hg/19DIYEgncQ0VVk5fih4y2U/RTQr3LO+EBwWVwVKGG/Uh7OV+WxbRG2ZfhTXlWX9gs7WfCVbZeXumyTbftQXW27ybZdpc0jf5ft4jbbeW29qKem+6DBVUbA8AUl8YHZVfLOl89VZwbBCTR5AMGDhucTS/QAgq87IJUgeLtbUmqtW/aPlc8Hgv8xeYJTYEyiQ0m0c1Seb8YJXqdD+Jmtt2zdYuML/NxFdSL1j63X5b5ZvoPyMK5hYyZNx4r1yo8JgpOs5h8CscljntpOdaJP+pu9uQkIZ3Cb0tI/ArQpHct9+o49xGks2MOcPslr/OzsTFG6ucazaf+50ntBcBAInuJ6NMXXr87x14YTfGd3F09ONB2KBsGZE1zvMcsbgtuo5M+gDJ67DyD4VgdTg+D/pwDBV8Fqw19JYANtegjoNYEkC8XJGiGLgCzW25aYNg/5AjH9FEC0aKkfVvXLzWE1WH0/bZMGbw6Cs/FMColKo02kamcnQd7vYtLr4KbbwajXxbTfw4w8DZO2olDJW0taf3U7WKE0GqmhCUx0KFKYMxjuAwJ8PSA3Ceo9UVSedHIAzRAgfFMD3a6nrzzfJsXX7tDnvg2G/ZzqTd/ZnlS8AeRn/Fz2rcwnN4IuMMemwLGVVAgAFDJ3bMDG1V5OY3+G9nFIPULK2rSc0Pyh6arm9Kb5qdxtlOEay9U6M0xjeRyW8I0Gr1SwTPJSpSBbHzRHePHyLVrn12iPpkiII5x4xOmQ0wTMJCCcQXAt5Us+AVWF+0eC/F0TOa1bI8HvJVlCye6idBN50EY7QyRnp9oj/PlT5KdHmO9QTIeOvt3DVFuGXsJEyBO+svp9oWNjp7Nlmq8c3/OmhmtVeXXvCalDiCyS/RZSZkg/+8rZtF1N+zdEx63MboEm0zpLJzpg5OTte4wpIO3tCAnp7HaCRa+DRYd+EiyIJoQAV6LziSIs4kjN8VYcq7SKY3sBBabfffMtegSCf/YFjggEf3qG1t6Onu8R6bLlMZj6zQDD9iqsBHTFTTmzOMpuWLoS6DgBFBiTQPDLr77VIPhv/gFD8gRPU7TiFtqH+xh++Rlwdozx7kDZT5miLDK1MXVddpumXCk3zCwMlJ2jgXDqC9a1y/VsjrVk0Et5cMctMIF+talWqKCeROtCfDRRsUCv08H+3h6Ge7vo7+0g6XWxUN76HHRYAO+lTHXLNzlXfTaJPc+apmc7VpYj7USbcoUBC/bco7R8a1F+StvIBjHkWpJ2hMxTR/Fi08BxGZyH21Sl8+z+rToIkH0i6ynLrevvKpmzzhj5bKKqMrltBHQ8gOC+XvxUnz+A4OuOzO82CB6jV3qCbxcEd+kNnw1WNYYh8rdu/KvA9nXrw/Ym5f+xQHD2gOfDZgK2SX7T34QN0XMCwPk5B8gk3ci0KYxDUDrW15SXAHNqmwTYyWv8yZMnikt93b29b436QfCF9gQfTRQIruhQbmYYKhB8H7///Bhne0sQnF0LHkDw1Z5nG/cBBPfNyEbPDQhu6FDuTzo9HRWwZ8Bvuq6bJi2k7QhpN8GsE2PW1i/t5Au05wWSSYZkXqCdA8mCwHDjOVjSpVjXlcyfahO1cnW3OVgS3ny3J/iKElB839qbioBw+knbCSbdDmaDvuKdJYBlNuhh1mljToE1Kf2C9lILZCr4QaGCRql2RZrDmwSwBMPtwAUsrJoY1fbJqaJfieMygjMD7lXAq0v5hfalD8yuao8vX+j77XT2ZkhuouRGjfvMDgBqX+2iPJLGxj50KDfgpnDbE5yVr735svPJutlpXX0RCkxVlWt/L8tramg0TV81tpuWE5o/NF3V3No0v29MfHO/ak3dr1c1CK6OOA0fsAbCFwBxhE8nyAxHeP72A/D+AjF5hKcZ2uQVTiB4GTDTAOGiwkZraFBs5fslr7GvffZzCbap9afRPJ1M3FRakEf4oI/o+AidF0+VRzgenSLf28G8HatgmSXgVnqDGi9ScVspdHztdD9FENwln+pkal36poa2r583ee7Lu+kavDdH78VKkXcwtN9wOhpj9P49br9/jeuvvkN6fok4Iw8YoJUkaHXop4OIvI57XUTdruLSRqeNRTtGq9NG1EnUrTK6XTa7vsH1V9+iqzzBNQjeMZ7gWUy2i+TD1zUO7ZfaNWooQcp1qd3CFQgOAsGJDuUv/wp3v/lqCYKTw/v+LgZE13J2gvmRppibqdt0fJNO3PDQxudKwE7+itpANw4JCI8oQK7hBNdtM44XHEBU0ZzoH2WLqh8j77SxhgVd26bAoUQNlRJlTYZiPkcSxxju7GDv+BCHzx6jd7CHohOrwwllLzvj1/jt1ia2nerZ0uO+qeRc5S9nW4g3zxKU5rnBdom0eeS6lvYP10bWzzW/bMBc2qv0O7/TJU9twJ7zyjrZ+aSHuwuMke9j8L0K1JdtrKqna1RCx6wunesZ1UHtyYpCef2x52Do+5rPoIccH6cHHkDwdfu1GgTvrNCSrlv+j5Gv3hN8iD/6vS+NJ3iM/kcEwbfZ9k1lUlN72ld3lt+EhxDATLKf6VgYVN62XSjrJHWMlN9MYULP5aEz636W98zLLvU4AebULmoPfXI7KA+B4I8fP/6RPcHvg+AfbqYYDg0I/oJA8B7a0J7gDyC4exbz3H0AwX2rvNFzQ4dScoIvbxLRlo3+U/QgZHSRJxJdXe21kQ06SPsdTPttTLsRpm2tzDsZkExSRFdjxHczJNMM7TRXwdVi8jRk7EJb2+ZC6RLL+NRAcK6P8n4ntqIWeb1HyJIEWb+HjK4cE/cmeTT1e5gQEE6BCUgQLRaY58SflaufgryM6AIteS6RR3gUI04StcmS/N2uzUbokErPZcrDgDtHcWbwnReT3BBvoqx8YHYVYCfbJTcxvrpUPbe/582CVDxyo0e/u6hN7E0R57E9laSydG386r7zgUUybx1oEZpOjrVrPjUFRnzpfc/r5vQPkXfdd4SOc8ia3WYdQt5npxGkAxokUmBRgagwHuHvPyB79wHF2/fA+TXimxGSyQztPFNe4RQokzzBNTUKA35Mv2I+BRBe3vJhOoIGlb4Hgpc6RDigU1BB4kEmb9mdIdqPTpE8eYT2i2dYnBwh3ekj7XSQSY9wBrEsMKvp2FSlDy3Hl+5jPveV7ZIdoTLJHmLfu+znm/Sr710+mdhgei6pFyTIzF7I5a2IheICH59f4vbla+UtPaVDpvEYmC+DAim6k04bcVeD4ASIt7ptBYTTZ9TrKI9k+pmPxrj4+ju0F8DzF5/j6Plz9J4/Rmt/D5nhF5c0bXINNmmfKy3Tgax4gxMInjII/muMfvsVBndjdOapEjDxsI/uyRHis2NFiZLuDTFtJ8qu4nouGVYkAC7BXG0+MgiuPMFV1F5D+aIAb2NfEkUfAd3ES5rTbRe6rUi/5wr8ps8Fgd8EgqdLEJwCl2bzubKh+sMB9h+f4dHv/QLDR8coyGOfPPfJq0HQzaz2ke5pny1zTyZbATeljeEcgxpw3AU8uwBl246xN1kh68jXTtsGk31TZz/y5t/VljobygWCuwAVBhy4Pvb7uG9k+2w70Ab07Tx1/cfl+vrPLoPrSYDHgyf4ppLsx8r/AIKv2/P3QfAv0e3vIlF0KP5DyHXf+zHz/RxBcCnnQ/SI7F8frrDOWFAd6OfHAsGlbqD2cQBQpjCh53x7X3qGM7bD6elTeoRTPnamlE5/RIdyeHi4wgnedBx8/SzHiTEnyUBA+0xNh0Ke4BfKE/zD9RT9wRCPTw7wB5+d4Gxfg+D6TqDeND54glsWpZm7DyC4b0Y2es6BMU8MeZ65dm687OgaLRn6iygC+l3FM9k62kN0doB8b4BxL8G0HWFGp5K0eDMAtxPM315i8eEa0dWtukrfIw/CvNB0KYYaRDnhqV3oEsTg6/NLQOVjKrNqT3DBFGAWo7n6KrzhKWhm1ukgH/aRKSB8iOmwj2mvi1k7xpS4mYoF5nS9JcuRqyu9RJBiTvqII9x4azM4rbjUzU+jYTSJWVDaQsnmCXeB7nUbNhaaLpA5pJ4+oesy8KvqY2+G1BQynjFyA0Pf2xQwkr7EpjDhcuSnbFvdhkvW3/V71fOqvpNzgNsWkpbT+PrbVVbTPL70vufbmDebtGPd+jXJ1yTtJm3ZZNw17RPFcGC/6kIB4chSLKZjLG5ukX+4QPbmA9KX79C6vEJnOkU7y5CQ4VXygy85hxkXUtJbguCCo7Vp3Ac3CG5aXjq764NKdWhLgGG/j/jkEN0Xz5A8fYTF2Qmy3V2knQRZFOtbTqqy98GspmO3CVhbJXNc8qdODtStKVf9mrTRTuvLu25/hL5n3ffbfeQrp65PpT4s9YPRR8u/2dDRgG5BfJCjMcbnF7j+7hVGb99jfnGF/PYWxWQMpHMF2io7iQJoUxDMKFac9+QlrjzE+11093exc3KE+TzF+2+/U+mfPnuBoxfPMfj8BeLDfUPRpj2s9TrX/zZpM/cHLzkJhBPneYvA5izH5dff4R/+/a9x95uvFQjens+VMIjIk31viOTkCMmLxyiO9jHttpGaAJkKCGcQY8ULXAPK7HBOy5Z40clmUtQwBIKbGyrUf+onJ47yTB0wLMwPZqnyVKcbLwuqU5YrcFxRrihgPFdUKHR7j27yEQd4Z2eIgxdP8eyP/gl2nz1GMewp+aJs40rSJ91TPnDTNb8kqOqS7dIek+XbgCrbQ3zTzS6X7QxpC/F3tg3ia4uvna53+/KUc00A/VV94yrLZSva7ZBrgfurirKFnsv+4fpVHSzY6e13yfq5+tc1FrJP+Oo8geAEolT1pw0mVaWT82oT++xjgFch9fnppXkAwdcds989EHwHy8CYPx1P8HXH92PlY5kqQXDSjxzI03Yk/Bj1kHpaYhb2DXJbzzNozgFECdehf6zfWY/Lm+yUhgNaf4y2SL1F9Q0Fwd9fTdDtDxQdyh9+foZHBxIEN7ZTw/hMH6t9n0q5PHcfQPCtjsgSBFebCxPsiIAEDX7HKOJE81TuDIDjfbSO94HTA6S7PUySFqYRMI8WKMhAzBco7iaYfbhCQSD4xTU6t2MMZil6aa7pUgoJnKyC4Bxs7ZMBwfWWcYnjmP5h7/gijnQwq8EA6c4AU/oZ9jDtdzHttDUQ3mopMDynoFi00VKb0Egb04rPUgfLjCnA04YguG1U84aX3sVAOAv/JgvJZRz7wIrQDY6czlSmrSBcz2U7XZsYLkN6+VA5pGRYUNdt9lwbz6plV9cPJRAihHkoACE3ob4l7xsLX/7QtoWWE9pGX3lNy/Glr3ruy+erp+v5pmU2zb9+24wH9wrDiAbCW0UOzKYKCE/fnWP67RvlFR5fXSEZT9AuKGBmYQHhdJAnPcOXwfMU3QqDhJ5Aya4+LT1lOICdxapFL1axK2itKy/YSHmEdx5rj/D4+VPg5BjZ7hBZt6sDD6qgfIIyQtKsiEr4xsP3vEqmhOaz+6Ppmm+a3ve+UBm5zntdfdK0nHX6dZ08tn5azm9jUKkExrOFQFzi3U9TzG5HGH04V2D47PwC86sr5DfXKJRX+BxItacyAbIL8mSmg6okUmA4AclEy7H3+BFyLPDh9Rvl+fzo8RMcffYCu7/8EsnxIVIVp0QH15S12bSdpY42tpFxulYgvwLB8xxX33yP3/7lr3H3268xuB1pEJzWbRIB3S6S4310XzzB4vQQs2EfabetYqqoQylVIH1qnqMVMNN0J91AIRA8JjBcUZvk6uCO3t1KcwXEL6gPycN+NsdiNkMxm6u/yVN9kaaK8oRA75IKikF2RV0XkWsV4l4P3f097L94isd/8PsY0mHaoIsFBUyXILjtr2FRQfE8CbGLfCClLMsGel1/u5wjpB1k20lVa9tX97rnErze1vyTa0++27ZX7XpJG9MuQ4ISNuDOoDavcTUVac4YahKbu1z2o23P2e/hsmx5Iu1UOe78LvIEn06ntYExZftdbXLqWgP4u+rlknm+sXC94+G7ahD8/O1LvHv9NUa3l1q2gW4SP/zjHvidB8HbWvbk2fY5wX/Os4zl6acCgktdUtXvVGdbz1BaBsFZF7BOlzfZQ8rfdLzloWcoCP6OQPBuX4Hgv/ryDI8P+oIORdfowRN8dWR47jbB7jYd29+B/BoE/3eKDmWho963oDZOeZyg6HRR9HrIh0Pk+ztID3cx3+1h2kswSYBpkWO2yDEvyNM5V5s12uAV4xla4wni2xF64yl2pxl2ZjmG6QK9bIF2tlBc4XSOVXonGbh5ebW+qa9g3XCVroIm0dKPqX6Q2TfdLEqRuzw0ICCcvMKJJ7zXURu62S6B4QMdONNwhWeKUsUsbMMlGRGZgPFmUhN8Qy8t28B1GdQ2GE7KIBRgkOl8eeyNhmsjYoP2dpnyVJYFvMsolzzn9mZIlsmbGP7O/uT+8n1ftwmo2+A12fzZm6a6eRpabmi6UMG3aXlN8zdNb7ejalzrjI/Qvqh61w+Vv6pv/H22BMG1wVRCzRrUIpBoPkdxfYf5uwtkr98ie/kSrYsLJNOZ8ghvL1aBcONbbsBwJfQUXLYtEHzFvVwJBJbPGslnD2/12WkDgx7ikyPlER4/fYLW41MUFM+BAhrTQS+Db8zSpYpbRbV8/eh7bsuWqr9D54tP/vrmY2h9ffX0ldO0nqH91PS9If0qjXlX/7neaeuXlXxiXpa6rsi1l/E8RUbg1WiE9OYG6fU10usL5He3KMYTLKZzFPMU+YxoOVLkmfZQ5qCw3eEAe2enCqi9ubxU3uJHJ2cKBD/8/X+E9umxombLBNf2tj3BVZvEZQ8lOogmKS9w+c13CgS/NSB4Zz7XkDnVJ4kR7++i8/QUrbMjpEf7yAY9xddPQLimMtFyQ3KCk6OF1v+ahqlN15rpfRR0czZVBwiLyRSYzVFMCfiegzy/W+RdT57fxJ1JFCilh7kBlpRDAoHehKhT4JZYUc10hzvoHeyjf3yMnSePsP/iOTqHB1h02ygocKkKEWzqukUQPHSuSiC1ijebypLc3lrGL28c1tkZPLfr7MqquroA8XVB9Cb5XGvUl5/bUGezVpUh89hgc13fSNu3qgweK/kpAXemfJEcsDKtXisapLdBd9f77fqGtM21J+Cyq+yt0PHw6Z6QdfJpp3GD4Jcf3uKDAcHHt5eAAsHlqVrFCdun3diA2lW16/6N8FUQ/F/g6We/+JnToVie4AyC5xnS2UzZB1Vy2mcrBQzMzyYJ67sqOpQfwhOc5bLsVHuMbBxD5rHt1DrM44cYOFmfZiC49gRXIPhhH+1FajjB2fz7mEwQP0TPbPcdPHcfQPCt9qsGwf+34emCAPCCfsi4J8/v/gCgq+ODAaa9Dsb9DsaDDkadFkatHJMiR0oCuMiRLQrFeU1bInWtnq7zZjnasxl68wx78xy7swI7swL9aY5kmiKZ50iIo9FwhdN2Ynm5VPORb2cJSMVquw76jAk3CL4cArMpa7XU1WO6Zp8SHcrOQAfM3NlRQTPn3Q7SdqzSkHcigS6av5Ig/9WDgHWH1zZYpUKUBi9TsFAkYQqaQJ82bcimStM2cm3lTOW7jHB7Q2ZfD2Kw2+6jOq5uO20IKFMHlobkd41h0z6t25yuO0ea1sH3nk3La5q/aXqXkdGkjNC0oel8c7HOKNp0LKrruJSy+jcJaxG3rvbuBIFyN3eKI3z+/XfI374DLq+QjMbo5BT3oSi5wbXUNP8ploIlCM4HfbZ0t48pXe1dSmvJZi73h+Z7A4RTU5RHeByhtUse4WdoP32M9mfPlUd4ujNE1ulqjnACwZZRKsTBoBvdaioHqvrfN3c2fc79GFqOL13VPPT1R9Ny62Rw6DrxvbMKjHEBO0pP11zPvK9/hZVgQFc9v+jWnPbwJvqQfDbDfHSL9OYa86tz5Hc3KCZTDeISUE4g+GyOnLyXKbZIniFPcySdNgb7GISCIAAAIABJREFU+8qOmNzeIY4S7B0c4fDFC5z84e+j8+gUc4pfEpFVpencSmtGcJX75Erdc6XDTZv04mlp28+A4L9RIPhXpSe4qom5ZRgN+2ifHSF6dITF2TGyvaEOkEnrUIHfDIRr1Fv9p8A8BsGheNCj2RytuxFwN8Li7lbxq9MBAgHgdIhAXt9RkatbLRx6M4ojEO96iwBv8q4nupmEKGdigALrJjE6gyGGh4cYHB2jf3qC/tERukdHiAcDbSNTv5IdZ6xUlki2NOX+c821JmCgDbDKWCbS09tla7k2TXXrS25q5bwOWXd1bXLZhbLMqry+fvI9X2eO141Xkzba4+8ClqvAZqcONF7nlKeO312+l+eEnDO2/W3PG7WcxTvqxsmWi3VAUkjfudL4ZPk6Y/xp5FEGkhafiwUm4zusguBXwIJ4Rn/uIHjIXnw5YvdBcOIE3/sZc4I76FBAnNIaBKe4Y0S3ujJNxAT/+a6fZquY99U/NgjO673OrpR6uFkrf9jUsp4uEJwmJXOCf2U4wbUnOIHgB/jVl6cPIHjAkPHcfQDBAzorPIkGwf/XndMFUaCkMbDodxEf7CM5Pkb77JHyZv6QznGezXCRz3BbzDFZzJEt6CIu31yljYTmA6IBalOwR7quuligVwA7RYSddIHBtEDnborW5R2iu7EKspYQt+yiQAIKnklAuAnQJkBw9rZpDopLj28JaK8CPdX9tQqCu9Pp7U8RQW3gsiRG2mkj7feQ7hBX+I6iSpkPuph1E8V9qQOzLVvK5SrAyTJ3XBsP18ZEGrXEESUNZPk3LyQOmECfvKjs9rHivL/B1xtS2zCW10Epr+SmsgWlSynbGzP5jipQWOapAmKqQI2qcW8CWIUaF6HpyrlgAJem+Xxr/1Mvz1V/H8Dma3OdoeEyRpqMvz1eIXVxremqtRdanm9cfc/Ldiy3ZIZHmPl1C7TmGRa3xBH+AfPXrzH95nsszi/Qm87QySioCVETEHCuPTU5UJ36VLKdGXRZrkpYW9eAAXRfu+9vmURZgtZABTVmjvBBH8npMXpfvEDy7AlwdopMeYQnSnardFyDyoB3+j1N5+Q6c8o3b0Oeh87PUNA5RGbWyXbfuNpt8s1b33O5vuv6wm5/E8Cb36FBI/2jd6Pak5m+V/qQDmMU3Qf9TU7HEbL5DJPba8xuLjG/PkcxGSlaD+KqXhBXdV6gyOiHbtrlCgynoI0EokdRgmKeYX4zQowIu3sHOHj+HKd/9AfoPj7DNNGe1RpPXroVNLejzNq0DgGUzbFiBBgHiLzAxTff4zd/+Ve4USA4BcacKy8f1VfUF70u4v0dJGdHiJ8/Rn6wh0k7VhQuSzoUcyxngeCqLeRAQd7xt3fI3p8DV9eI70aIZ1O0iAec+o0O78gTOqYfTT8XtRPEnQ6SbhvtXkdRyxAATt+36HcGwYdD7B6fYnB4hN7hIZKdXbS6PSAhLnATK0fwgRsYa4V4xmU/Vc3/OgBYApT0O9tzDGrympHOAGwvyc9QHVMFfIfoLdd6s9/rA7urnttrssoODpExdfX0tX9d0H3ddnN7fAB6VZs4X9VtAXt+UTmUlrlm7ffXzaM6oN2un2t9SD52mb6JDe8bnxCdETKH1gWpqvK5QPC7WzcIHrIzDWlDXRoX7P5x3iv36a4alXeYyoerIPg/x9MXv0B3QIExez+/wJiXE/SHQ/zx732Bzx8d4WgQoy89wedzKJ5oFXfsvmW8qW236Tz6lPKzPvyxA2N+Sn2yaV1CQPDZPMWVCYz513/3HTQIPhQgeO/BE9wzEDx3H0DwTWfsSn4Ngv8vR08WWdTCjPga93bQfXyK7qMzdM4eYdxO8Ob2Fu/Hd7iaTzDKZkiRkT/Tkl+ZPGmIfzWO1MaunSTqM6Yrq4jQR4x+0UI/XaAzmiO6vkPr6ha4ukE8Husr9eRNSGC4AlBsMMS1bTNgRFB/2H6GvlNnLjRE5S99oegggahkCOTOOx1kgwGy4QDp3hDpTh+zYQ8zok1p0zV8DbqoWLjGw4mAIu3xpN+vtpiOqrqMVv6OjVDXZ7kZjyLlBX58fIzhcFgJgrs2L3qjv+Snk4ZsFQhuG7O253aogctCoMoIrwKmQkAZn0EbYjiHpKG6bztd0BJo8N4fqzyn+WsBL6F9J8uyjcB1Nkl1792kTqFzOWRMfPXwPZfvWMJbWgaRbFIA92ymPC7Td+8x+vpb5K/fIb66Rns8QZLr2z0MhC8BGCPPzSGf747P+reAjGeqDKRm4EjyCF/EsQru3H36CO1nT5B89hyLkyOkw4EOcmyoURRCuULUtdoz66zhqr4PGZOQuRdSzsdaX7I/1m1nlexeZ96Hgmj2OFZtFqv0rc21zHp8VZcY0Fs5CFAwbG3L6ICOEdL5FHfXF5heXyC9vUQxHSlKEabsUCaAAdYJBCcwnEDwIs2xmOfIxjOkV3eIixaGw10cEgj+x3+I7pNHyp4jO0PN5ZKn37f6qnu8EoTUxooG98l+yxe4+PY7/Oe//LUBwUfozOaItbWjD5rabUSDHpLTQ3Q/e4rF8T7GdGMu4VRmDVJwdvYCN/aQOl4gEHyeobi+RfqGbqVcozOdIEnNlVpqL7Vd8agTyB0psDvuMAjeQdLrIKZAncoLPCm9wIkSpTMYYO/oBIODY/QPDhH3BygomG5L1s/cHhE2mlRXsr+aAKtyvklQke0o+zvX5si+3cej6rNz+B32GnLlq5M5dTp23Wcue9RuV12aFSnuAIuknWr/7ntPiJxy9aHsC59d4pNrdXOM5xTb7/Lvqt8ZBA+R6ZRG7kFc77H3AXaf1lH61Olcu92+fqybB+vkbap73WtQH5aSJ/iFoUN5+/objO6IDoU8fCUnuDscr+qjsnG+Pa7/KPQBBA9Z1dtLUx4FtFq4GU3x8v01Xl7c4vXlBIMBeYJ/rkDw4yGB4FovErWaokMSIHhTWV0l67bXsk+npAcQfPtjIedblSd4CAieLFJlI7Ice+AEXx2rBxB8+3MXgAbB/+dnXy7m7QijXhuto33sPn+G3ukxot09jIsF3l1d4XY6xXyRIye7P9JeNfpqO3mBE70HOSfp6ziK8tp4BLYoEOaihU4rQj9O0C+AflpgcX2L6cs3KC4u0ZlM0J3N0c0LdIhftgTClyEydfPvq2Wpyv1qnVP4DATu7GYguFJKxKdOPwSokIdht4O830O2M0B6sKuoUqZEmdJOVNDMtAVkxoOMrjORF5kyII0HmQwMRbWq8pRgQSSfS+OWW8Sc4ASCH9J138HgHmekBLMpn9xQyQ2aDWbbyrfOeA4Bpl3ASBVQ4TKSQ8Aj2xAPMfibLsWmRnI5+7YcHXndelS1d9PyQvJvAo7Z9Q55X1Xf+/L6nofWpW5+h8y7JvWoBTFKWcsncgtEJNOJIzxLURCP8bv3mL96i/l3L4FzkuNTtOfEEa7TkiIgzI/eo6A4A4JXXdnUxo/hqw1prCPNEjBbbgiV5ybjdN02WjsDJGcn6H/xGZJnj7F4dIJsV3OEk9yWNAc2NzjroNB+9o1n03Jc8yi0DFeXbmt9bdpOWY/Q9tiARZ1OYQMydFpJPSfBHakvCCSSeoffoT9NvI/IBMFWN6M4aGyJS2M+HePm4j0m1xfI7q5QzCYABaRV3uRlbMjSHlBXnvOFCvpYEFXK7QSz82tE6QLD3g4Onj/Doz/5FXpPHmHa1jcceDNRWlNb1ivlOCjqJO0Nfvnt9/jP/9evcfObr9C/HaE7m+kAlny/hOrVaaN9tI/+Z0/QOjnCdKePeUcHyNRwOXuCa4eAJdhF79Ce4IvbkQraG93eop+lypEiSqBAbwK8W/RDXt4EhCfkja+pT+QnFB84cYGb2yCtBdrdHnb2D7FzcITh0amiRylaiQ6iKwJiLpi2xUwMu2t5TvoASj3WS/5mBhHlLT6XbpJ833L+uewhfofvmb1G5FoIsdvke1xl+dZgCBBpp6nK0/T7kLqH1K+uD6v6RPata75UyeqqOSbrKeeWHcCT55q9t6iyWXzzzJadsk/tPYJsp5Sz9gGja1xkenvthI6jS843nZ+++WCPj9vGXAXB3799CQLB7+4oMCYBQwyCrzp/re55S+8pE4OlriUi55b1QdVb74FafJNIBZNQI1aRlamxlnVutzvoD3bw/MWX+OM/JU7wL9EzdCi2TPaN5yfznOPZ4D4I3u8P8at/9Dm+eHyEk50E/Q5Z1Pq2Ex2Mq8+8mhfc1UZbPoT2g2++b1pOqP0X+h6ZjmVXnSf4x3z/OnX+1PNImV5HhyI9wd9fTdDxeIJrZ6SHf1Jf0Nx88ATf6pzQIPi/+tP/cjFPYtz2EkRHBzh88Qyd/T0VNGw0m+Pi6hqT6RQLQjTI45s2EbS5U3i4BsFJfRXkqWSAcLUwciJl1SSO5B0+6PUxSBL06GLszR3uXr5Cfn6J3miC7mSK7nSOdpoiyTPEhfE8LL3CdcP1Jmr13/3LUlWd9PFAcFbhylwx1+pJ6RdxjII2o4M+sr0dBYJPBj1MugkmcYRpq4UZUdFQPgN+KwCczhOMZ7gEwqWxp95ZBota9os07GwFQAuo2+0qD/D9/X0QHQqD2UxfIo1hBWCZjTyXReWzMnF5HPkAhyolI43FKlClquzQzVnI8tm2Ely3vHXzVc7+LSuVTevnmwdS+IeMmy9NSH2rNprr9KnvfaHt97VrnX7y1W3pUiQ3VhrIVrQGsxmKG/II/4Dxt98rj/DownCEZzli8mYl/UCRD0htWCB4lXmjD1Y38QVnmSjkoaGgUHKROMJJfx3soff0MTrPHyP+7KniCJ8PdpB1u0uPcKNxXHX19p8ZlE3HuEoO2oZR6Bypmiuh7Wm6DnzAjau8qrr4Nl8yn/277EfX5s/WmQwMuXQslSWfy8PgVVCSPL8ZDNezSAee5X8FpqM7XH14i8nVOYrxDYr5VNGeaPJrZuinG2Pmbob5HgyC34wx+3CN1jRHr93DwdNnePJf/BH6T59g1klUHBIFJss1JfVAhUesHZClzn+87E8Fgmsg/PL7l/iHX/8H5QnevbpRB2Sa7o7AnpZeh3EL8d4O+o/PEJ8cIt3fQUYOA2XcFAbwiX6EtvwGJKZ+VCB4gcVogvzyCvF0giEWaJM/RruFqBMh6moAHG3N/82UKGSv0iGFcuZQHhv6d2WvKRusQNLpYri7h52DY+ydPFJX7RcRkfYtQfAyKGbZWcuxdc3hunlng3guzm+2feSnK+ilnLN1ckHaW6488nnV2quTG1V5qoBQuz523e3yfPLA9/6qvgnJ53u3tJVdv1d9x7LFN4bSDq4aRxfAa88zlmPy09YRUna65mDdXA8F2jid7cTjkr+y72S9Xe11jbGrD6r2TPa7uD5N21U3B1SZepOHsfIEf4N3b1/iDXmC314pEFwc45c7YKVRjMgRR4Zaz+jwCwH/9C2hH+KfdV5objzLiq4Pgj8TgTF/ViD4ufYE7w0G+NUvNQh+utvGoBvpvb9ynDO0aRV0KHWyxCfHfDLXl1/OK1faJvm3NUcZqG3TbTSyNYpC0clwgOFNbeFt1fOnUo7U59WBMTNcjyb46vU5/qOgQ3nMnOAHPbSRIlayzvzbMl7xU+nPqnqy7n0Awbc6kgYE/2/+6wV5Jd/FLSS7uzh68ghxt4u70Ri3oxFubm4xpUBDpKplZHkCOAwPOLt/l3QeBDiQx5LZtHU7Hezt7qLX6agNTDaeYHR+AdyOMJin6IwmiK9ukRCv42SiwHDyKFTbDqMn9eVTt87WPtseJerYrNR3Z7gnONsjpfeSuYLM/JE5BcbsdDDvdRQIPu62cdeJMUpijJMYM+IHVV7kS+8vu6WqdQ4ubrsNdRsWOgEl4HtnZ0eB4L1ebwXQdhlrdUBOFUjjAiQ2BYTU2FdwZW+jbN/S+qGV48d637bKXbccXz65wfONiZwT9ubalTfk3TKfL70vrS//tuet731L+8Kz8ykfL0FwLXu1N6fyCKdrmLd3SN+fY/76LWbffA98uEBnPFW0BHSjp+QJtwIfSzleHk0yXcoGILiWwwIAFweFSnYSmEaofLejPMLbZ8fof/EcybOnWDx6rDnC2wlSMo4N5y8B+TYIuGk/N83fZJ7YaV3rwk4TWp86Ay1kvVXJb99mqW6duQChOrlRBQ65PCRZvtA7KB99khEq22F748o86m6Dspl4Zgqvt0WB6d0NLt6+0iD49BaLdGYMAOMJboJa0uG6tqX0z4IA4HmG7GaC+YcbLMYpEiQ4ePIEL/7Zn2Dw/KmiXstiutmg7Rg5xuUKWQsENytWlWssHuY+JxB8scD1qzf49q//kwqMGb07RzwaI2EQ3FhqRB/X6nfRPthTcWjoFuJCBZ5MFHUR4kR7aFMbohYoCo1ytqD/J0q2NAOmMyyIUi/PMEwitNtEtdICEqI/Mj8EeutY5OZWCoPfZmzUTUYNtFN3KBCcPA13dhUIvn/6BL3hHhYR8YHH5laJPliotkjvz0B73lEKSVvHz3ke8rymT55j9jqomvtNwQVf+jqbMtT+1OZr6C3MZanrgCdV7/G9P/RdvnJcdnTVd7Z85r/r3uGSo3a+OrBXzjX75qdtI8h5WPW7S367vLnlHHDpHLlGZNq6vnD1Vx14J/sl5B0yfQhIz+3y9b+9Hki6Tca3ODcg+OuX34I4wUsQXIlbTZmp/6fpp+ifJr1a2X3eA8LvrTx2sGYpVmUS+rbV9wWAEYuWn7rydK5b/74XWZ7g/SGevfgSf/Kn/xWeGU7wuN39yXKCqxAiRqOWdCgMgvcH+MNffqZB8L0Ohl2KnUH4SqHo0tRcEzSlLvtHrolQe88nD+ue161BlyyU6UPWexO9I2UatZ1wkE6ncw8El1SvdTakz76sex7a9+u+/4fOJ/WXEwRvUWDMDNd3E3z9+hx//XffG07wAUoQ/JBA8GwVBP+hG/KJv4917wMIvtWB0iD4v/7v/tsFeSJPsEDS7+Pw+FgJ44vzc9zc3mI6nSHNckWBUgKz6oq7Mc4p4JPhumQQXAtl4wkOoNvtYG9vTwmfdD7HbDrF7G6E1myOfr5AezxF6+oG0fUN4ttbtKdTdAgIz4knnChSpGe4yy+JedJYkdoaneuuN27VV69KcVkBtzvVi/pS+AGtJFIbN+ILJw7QdoJZt41Jp41RN8FdJ8Ftp40JfR/Hmk+cPJJU9ZfB5eRVMuNTdu+2iA0eugxWOv0kChT6ISCcFIFMZ7euTmC7nsnvXIZ6KJgTuukKAVW2tWR+aOX1sd63rXLXKceXx57DIWPnK1OtpJpTZfvZpuX53icNMlf7Qt7fJF/T8uoO4LXs0Z5JEcn4+RzF3Rjzdx8w/eY7ZK/foXV+qUGvNEdSaHor7QXKsPJSfstjRlrzm3qCazm8upkqZQnfmqHNBoHcSYR4fxe9J2foPH+G5PPPUJyeIN0dIO22kRrag0hputUDUfW3Y9MY2tehcnCbc8Ulm+U8ks9d8rfJGqqqd0j/1G3WXGu1Sge4ABUXACLT2e22dSODkfL2lK1nq/rUkHqY2VkoZ4Dx7RXOX3+vQPDFnIJizp0guLJYJF1GTiBwgfx2ivTDLYq7GVoZsP/4MT7/Z/8Uw8+eYdbrqkDd0hO8tCNCwMh789sN+upvDUCvQPACt2/e4dX/8//i5jdfY/H6LaKbUQmCs7uCWqd0K6PfQ2s4VHz96PcVCI4kQUt9xupHrVcCwluGKo685QkETzO05nN04hZ2Bh10em2gF2ORECUd0dMtMRHywqd1W65mA4qXnuECBI+TDnrDHQWCH5w9QW/nQIDg2mtc/1uRYPobc2DC88AHhrkOX3hOyfkmA41LHeNaU3UggtOCddwoDNG9dWVV5ffZdiHgiezbpu/x9U3o+33l1PWfD+RpKn/VCmQKRQe1Tt0clIcutty2ZZtL1kmbjevtAovtMavTR1VjIAGXkPnpK6cJ8FZHNVkFBvrW/rINGtyeTse4vvyA8/N3eP/2FUaj22V8CHUTptDUWER/oUBPvi5UGBotQ5ui4jNwTCmOlSJopUSwYXV7u2pPzD4Qy1NTsdN1gNYGnC9lo9AhCyftiQ95l8+Xv6tDyv5Q0aH8yZ/+iyUInnQtmRwySz6RNBYI/v37a7w6v8UrCoxJIPgvPsMXTwwIruhQlvNAz02mo3X3qcuuCrHHbJnA5fhkmN2rVelda7Bp2Sz/Qt7JjpuMfdC72BPcB4KHyHxfmiZ9/onMzNpqSJlcC4I7AmM+PtnHr748xWMGwWmP2Pyc/KfQTRvXkfWsBsG1I86Ds/zG3apB8D//s/9eqUHipiblMtzZwXw+x9t37zC6u1NKlzq+0+mqT5qjJVhhvFSoKqRM6UcpfjqdNCeU9KzTIfB1qAT33d0dptMpctrA5AW6aCFOUyzuxmjd3iG+uUZye6eCrVFApU6aoVMUaCswRZ54s7BfAuDL03DpF248odR9rGUe+3rW/e6sUtDNOr40DBVXeAtpHGOeROq68og8wnsd3HU7GHcSTJME8zg2QLhpg5npqt+NlyQvAAkA2BsmesYCn8aNfggEJzoU/rG92uyWNQUlZXqXsA8Ff3wbJZex3mxUfrjU21Z62yrvxyjH904fUFc1ak3KdZWxDsAny3GBcyEzzFfvdcoILbO+zXVvNoy9ym2yAIiT8G6EjDzCX73B9JuXyD+cIxkRR3iKDmFdxNW7yLXHkpJhhv+bJTJ7kjoOLNYP5SeDC1vAuALHWkBHc4S3z07R+/JzJC+eAk/OkO/tYBpzYEF13HuPmGspg5Z9tWnfN5GZ9NbQ99lpfXI4VP7actilP1zrRAI2dXlsfSLrbQMi9mbKFT+D0siNDteDym3i4c31Ctd37NltPsniKjKMby7x4dW3GF+dA+kUyFMNXhhQmT3DVpwLzC27Vr5AcTdHen6H4naKxbzA/umZAsF3CATvEwhOPNbGKhJ2hOpzCwjnvq3eg1TbQ8pSUZWlTUyBu3fv8eb/+xvFCV58/wa4vlvGCpDuBSZg7SJJUHQSqE/F0U3c3RoIJ6/wBdG6JMTZDWRFriljshygAJlFgV6vjd2DXfT2B2jtdLDo0trVILj6Zz7pg0Fw+o4ClBI1igpYSu7ihpIuTtroDoYYHhzh8NEzDYLH5AmeqBI4zoCWYvpfHeAmPb7twJa8NiWtjpxfdXR09roOAShckn3dfHZZ64AXVZrGBybYfR4Csvj0aRNQ1FdW3fO6urrAqpCyJODKfcPyrtyDFAWqAl5KeSr3Fbask3+75h/Xow4I53zyPbKNVeNgy3zfGFStySbzVs4ze52ErBup61Z/51osnbKybI7JZKTA79uba8xmE7OX1iCnohzNcwXaZTlxQWvqLAqMmM4m6pNsMlWv3OzFeU+uviqQmzKKIkNeUDkZioWh4GKIW5+6Gs8uAt/5VwZbNXCudMUK9YpOu5S57Cyg27iiW0qZbH5hwF1L0/tDKxAfxQmuQPAvlp7g/V0kSVcc+ioDaa3bJ7559TGec4tJt1yrwJhXeHl+p+lQ+gP86heGDsV4gi8WevwJR8lpDNW4N7MJ7fUr/7bXZoit2cR+daUNWU/c96W9Ig5w63SwzMex0agMykMykehQXCB4qE5w2QBV37nmj90eu52hc87ug5BxCy3bl47xJsm5TodfyhO8BMG1J3in28cTSYfSynTw9AcQ3NnNrHdXQHCnM9Z6HVjV72VpFeZ/Zb7twKe+Kbfpcw2C/5t/8+elGqNJ3E7aGE8mePPmDSaTifLeJtCUaDTod5exxMaWMvAFEM41ZC5qen43usN8NlflELSQEK84gSmzOVqTCaLRnQLB49sRktFIgeFtBYbnSPLFikcReyFpUIUDL5XiQ2hj7RIkAZXlyXRVP25pFEshrb2SyNM7i+knwlQB4R2MDBA+6XYw7bSRttvI1TXgSHOxMw0IcbKrTZsJuBUR5+7yuqwNhNsgOAsnBsWrOL1tAVwloF2CWgIDds9uQyCvCzhuulrWzb+NNst3b6u8j1WOr1zf86bKv64837uaPm+avm7O+MoKmW9NjM6QOVRVp1ISql/0BkiDdQZfMoeY8/cfMP7me6Sv3wMXV4hvx2jP52hnGZJFboLj3QfCmeaBjXBb8m4EhJe7svvGAXmXUtwG8gjvPnuMzmfP0P7iBXB6jPmwryisCqJAIIBMaauyxeXlY13nZe/KPgw1SKvAgJA5EpLGt6ZCy6iq5zrzXAICdRsuqU9400LvcwES8jsb7JHv43nG5bAHC3vb0nuq+JZlXtlv/j40ADjNFdrAZnOMry8MCH6BVj4D8swBgnN8EPOp4qwQL3YLi3GG/HKsPMKL8Ry7x8f47J/+sQLB5xSHpNMuY5Tcu7lgLweXucPgxz3qj9XMpSwwB2Oj9+/x9m/+VnmC59+9Bq5uFQhOTgyMSPPrlLc2yC4y8VToXWTfKEoUsoE0CI64hSIiIEcHAiOwhwxwArB7wz72Tg7QPdpFtN9D0U+QtnJFnbJcm9bhG9OjlBR/OsC7skvjBJ1eH8ODYw2C7xEI3iXCcQWW25amvprOBxzLTwlCMiho00/Ieeaac5Uy2aKGqwIQfDKoySbftc5DgUa5ZkN0m11uVR5f/UPL4fJDgZim5dr1r8rvG6862SfrzvJOzkEGfKpkWKl/zZqw07FcdOkB+332DQdbB9XtE2Rf2XJb1slO55tXdWPWdDxD54lrvJZzTT01f+p4BFmWIk1nmM9m6nftUGaCIBoQm3QbAeFKDipP1hRzAsHpdgxTZCgQfBUIVyB4nivQlABw9ZnPFZiq3sNxFxTdtC6b+3/pgZ6pQ0gum9MotWbopHSeZdu0B7usjwOoUZeJlnQvOrfukxJZN0qDQPAB0aF8ZjzBn/8CPQWCd4xdtqS8ajquvjn0sZ7zUQiB4JoO5Qqvzu+UJ3ivJzjB9zqGE5wORDJ1s54OP1ZvdKzNuF8wAAAgAElEQVSHXch1bds2PvumiQ0buvar+tqui1yL/Mylj/m9jIuwPcm84FWe4D4dE6I7msxDmbZuPxGij33jts35XAWCzwwI/tXrC02HcmlA8GP2BO+j/QCC1w6FpvOLRGBM485xb6k/gOAN5rQGwf/iL/5iwUAqZSYleXt3h3fv3mE2mynwm36IQkN5gguDn19me7rYAogWIueVJ24KWiAQ3AR5IK5Z4pONplNEoxFa19dYXFwiur5F+47A8BSdEgiXsASDMpq3U5oWyyurBgQP2fw16EV/0mWQK1UvtdnTG740jjBLYkWPMu5qvvDpzlBtYPNeFzmBMLQZVLyWLURxjCROtNca/U2gOPGym09ppFb9XuVxZLfDJTyrBHkdiCHL3ZZA3lY5rrH7mGW7DPiQTU/I2Pjn4f0U22qrXY6vXN/zpnPGBxSEGlO+fvbV2/fcV37TMfwY7XaVuapnDQhuPHuUOCUaBDLERyNk51eYv32P2fevkRMf8NUN2pMJunmOtgl8svSr1p5C6jRZeKbK9zEA3rRv7xmmDsIqxQNsPMKx00fy6BSDX36J9otnwKNT5Hu7ypu2ICDOcCvrG0TkQVLjGcs6qMLbtmoeNF1HXE5o36w7X2y5Vfe+OmPft1EKaYcEW1xAj9KxxruHfmcOPfouRD9yW3nDVKcj6uq7+swAo6awokiRp1OMrs9x8eo7TK4v0cpT5R1+zxNcAQPmKru6XaeNiAgxWrMCi5sp8psp0tsxdvYP8PyP/hA7z58h3Rsg69IhDgXWXG9TXC4Z9iYvIexVrz72BKe6048Gwf8Ot7/9Gtm3r9AyIDjFd7FBcP5KAR4GEDcE3to7mwONq+CVGiShcwD1j2wgCra+O8DO6aECwVuHAxT9GLNFhoJaLk7wVm6gGN8CNSeMRzh7Dio7q9PDYP8IR4+fob9/BMQ9tKKOOhDTIDi7LgqgyHhhlsCRAa94TfCcqrPB5BoJn1/3D4V8uoTKttdqk406rzP5Hl9+33NbZte1wVXWJu0JBTpc7fb1dWgen30t91X27/a+TMpGDXwScLncH8m5Zc85KftCntlymPeDVbKzTrbaeVz7TXtdNJlXvrRyrfrGrW7OyDra++HlPFdvEE3WskR5fFuUJ+p7owvUJ+/Dze0mAkQ1cK1v5CxvYi/Tam9yDUhr4JveQwCqBsH5NrdKk3MafXuKfhRons2R56nySC9vtRg+ap0mN17qhrJF6eIM5OVOYG3ptaw71wLaKQ8fKOp+UJ7q5PFu/pEMVyD4cMdwgv9zPH/+5c8KBL8dEwh+rTzBX12M0esNDSf4Mc722hh0SHbrwwwFgpux1+bmmrq+JuZWiHzz2W4ueSPtSrmWXPKhKr9dt6p6SPtP6l9e4/bNQdf6DdF1Lnkl5Uid/HHlbaqXbPkVMnbbSlMPgk9VYEwCwd9ejtHtDvDkAQSv6XqjF8QtRhsEd/GhrL/6tzULflLlaBD83/7bv1gQoEpAKgkCokIhypLLy0t12swgOAVRpA2lfZ2YmszKT171tBc0CxU+vdbiWlwnNd7caouRztEaT7C4uUF+cYHW5TXaNyMVdK2X5ugornDyCofiplVe4OZzdWLwlNDbH/XGHwEEF4fipY7Sm76WCsI2p+CYnQ6m/R7mu0MVoC3f30U+GCCnjWybrgVHCgSP4zYi+l2A4MuNHAfiWgbCqlMeVcaoS5HYSqrKwC2NlY9EWORTtpsuwY9Zfp2ClgZBXRu2Ub9Ny2iyOQ81UqraLDdhLiPEVZeq+jX93jeX1+3H0Hyh6arq6cvfpO/0O9gHcgnqsThVMjjNsJhMkF1cYfryrQqYWbx+h+jyCt3pFO2MAmbqG0BLWgKjAxSAthzhpeTWv/naUjV/yg2o44pt6Y1KHqZxC9H+HrovnqH72XO0P3+B6PQE+XCAottVVFZMLaE+Bb2WbXj66rrJ+mmynkLmu53GV3d7LOqAJ1fZVeu5qlxpR9hgiwsUovI1kEAAqA6CRMY5b4JkYBkbjPStd9n3vn66/3x5b5xAhHQ6wujqHJdvvsOEAqCRF3iRV4DgBhxRHnoLRK1YXf2OMwB3KbLrMSYX1+qK+NN//HvYef4ExdE+in5PzVuyM+TmOMRXRK/FpUnNPNj8jbZpll6MKjXZY0WB0YcPePc3f1+C4KCDMFr3Kv3SFmOZwnfqjS+i/prrvGBauCVzLR9etZIIEVG87e9g9+wY3ZN9REdDZL0Ik3yGjA4VSvp+I0eY4V/RoZhbKQoIX3qCt6IYEVED7h3i6MkLDPaP0Wr3gahT3jlUgeIFP6+cm7prJPi0PIBh2p2quddkjrn0oQ/ks+d43fqVa7IOHPSV0cQmqwIM7TJ87WwCHvB4ufqzru6+OjQtj9NXARlVstCee/b84/0ZpePbLnJseR8gP13P+Tsp2+x5Lm88uOSp6/apr49D+zkknQto8r3fN39D3ls3F5bjbb3JbByllJW3UHhfqQ8hjS8xe1Srk8JlTvUOwQW+9OTWYDbrTPVJIDmD3AowN0C4AsEJANfANAHldDOnLLtYKLoqPnQpyyUQPCUQPFXPFOi+Ih+Xnu4S/Kd0qQLdNV0L91NMB5+9AR4/eYZ/8od/gsdPnqPbGyKJjSc4B1f/idGh6PPtFm7HM7z6cI2XHzQI3lWc4JoOZQUEV7cG9OGC7s9Vne2at1WyxbVWXXKxai3Y9o69Jli2+NaSLXdC9aEsn+ti18FFGcvz0L6hFVLPKl1aJQ98cqJKNoXkk2NF6W0Z3aQ9vvfZeor/ruIEn6WZut1AnuD/999+9wCCBw0Gg+D6U1nNpSd4zJHeV2x0iXYGveIhkQbB/9W//nO1v6EOJMU3T1PlAU5UKLQYiEeafngzKYUULzwJgmslx4E7VnvZNpjs61Z0wk2n2CCvhfkMi+kUi7s7RHcjtG9H6I0m6E9T9NIUvazQXOEFXbNlEJznhA2hlNNog3PS9WYMewzxp5yoZNAQPUoexYoeha7f58M+Fgf7aJ2eojg4wJwCtfU6ymu8oCCk5AVuBow+1SV95tm1rsj6FEgVIBGi0Fy9sQ6gsl6vhufygRXhJemU2yrPpaRCyw5NF2qwbLsP1qnfJsBg6LwLAQVD5rVt/Gy7/9YtP7Qf6sqvHztzXVUVYCQayx7jgURgHiYzFNe3mL95j7uvvkX++g2Siwu0J2O0C8Aw6yogvOTVNRjhqhe48RLfcN2pmhovKl3z1ZB2VA11O4cOHHeGaD86w/CXX6D74inix2dY7O4iTWIV3Fh71q5yhJcHATXyt8mYNl0/Tee1TF8HSvvkhw9osjcm8l2uvPyd/LQ3KfdsCDM3GFyR4KJNL8Hy2wdAuvrTt3ks+4rnwMqc5bWiU+XpDNPxLUZXH3D99iWmd1caADdX0JluSC0ps/nX3n/67zjuKO+wZBED4wzzyzvcvfmgbomdPn+O3WdP0H56itbuDlICwekAp7R8ZLwUMcLscbI81RJOAxJEXx6ALdeU/o48vQnoHr//gPd/9/e4/c3XSL95BQLBVVyAEpYRQLi+BmKUq5AvvKFXVEQacNcggbm9Qf2cxIg7bfQOdrH/9BF6Z4eIjneQdlq4m95hns8NTZ4aea2/K0BwnqvqLXQ7MW5jsHeAEwLBD04QtQdA3NFhgc21f6IXKCgmgrB3uRzJMW/PO/7bt/ZcNkLVPPRtvH0yxbfxrZv/dl5XWU3qXZfflkm+euupU3/sE1J/lyz0lct56tK5+sX+zpaH3Cb6XnowynS2Z2OVXcPzVX7ausr1TNahqh6h5VTpGZZ9Vc/r5kJIn/vK3cb41rXNnh9adUjg2og+I7m0PljKMumAUBJ0m/gMq3VnXivJzG1yCwoSbSdxLJXVQzyte5aUJuXevQTgdeVIT6kf5iY3ARwVhYq4GaOpV7THuvZM5x9Dd2U84tXNcQW6m8CgyitcH27vHxzh+YvPcXB0jE6HnPTaJR3KJh7RvnnxMZ6zFlyC4DcqMOZL5Qk+wB8QCE6BMXfbGLInuALBUwOCm6CoxqYOmbs+nRAiO0P7IuRdvrJ8ZfhwC5selp0jfHQodr1s+7lpvar0vhwzX5mhOqtKhkpd4dOpVWntOkgQvLyB2VpAgeDjGb5+dYH/8LffPtCh+Ca6ei5BcB3UXXqCK1o+y9GU1YcGzB98wgO6WYPg/+O//J9YGyolpYJuqGtL+goST+aqE3xWXpyHT4H5+h0vQvtzxXija1R83Ut51+gAICBOtPkc8WymuMF7kxn60xkGsxT9OQHhObp5gXZeaA9DAaRooGPpac6MkEsTIqCLtpDEBYLzFtD4sKsrtgSuLJIYRacD7O2idXyC4ugQ6eEe0h0NhGfdRNGjEE8438ZX7RIbV9fUDwEYmy4aX3rf8y10bVAR26zHumWtm69q46LmsBByIQaPnSeo86xELvCsieLm4kL7w5euypjw5aurxyZ5q/p00zKr8oeWW9VeX/57RqXwptZgkQwNR4C1htqiPEdrniI9v8Ldt99j/vIlilevEF1doT2dI8lyBYTrQMfsCW5+l7GU1A0fPgXfTHLreWrTOCy3ShyvgQITRwd76L94iv5nz9D//AXi02NkhiM8i2IUhhJBd4AIx7wlELzJOqlaA3WyQz5rkt9Vplz/Nnhjl+2SWS77gN9jP3NtyqhM+nHFw+BnLrm1abt9/Xtv7RgLlaZINp9hfHulQPCb968wG10rALwaBCfGIXMdfkGBxnvY3TtEO+qgGGeYnF/jmri35xn2Dg+xS4c4nz1FcriPvG04tckbXgHKbDvwQhOf0q+kdPkuCYlEk5ecryvwItEi5TnGb9/j/d/8LW5/+w3yl++A2zsFgmv4XRes74MY93F2/C7XZ0lGrsZWSxWmhdGJaQPQahMI3sHg6ACHnz3F4MkxouM9zJIFru8uMZ1PljcEHSA4bxaoW7QnuAhGHsUY7B7g+PFzDPZPEHWWILjyjDTADdMO0FyVc1HeOODv63SwTxbbG9F788sD9NrzlfO71u86tkGVDbJuvUM3+S6Z4Ku/r65S/vjKCn1/qI1WJWOlLOR38nc24C1BaZcukbLPlpFyrvJ8tb+r28tVzTOfvK2az6H95gJqmuatGuvQckLmyv25JYJJCgC8TGcTpqhTQP105bzSyqvqXHP2E4qRlG1ncPxeI5fHq1wnPqyVgP4K9YmewIaDnIBwomhZlakKUCevcsF3rWlacpWP9D1RtB4eHWO4Q3zgdEOa6FpXY7c0GZMfM60Ngr8+v1F0KC/PRxoE/6UJjFkJgnMJGl3wzVmfvmkqA31953ufr75Ny3eVR3XgeGjk2MkgeF1gzKr31tm2VXrelrt1bbL7y9d/dXooVN/VjTnLfLvO0uaXhwyMFxKF3SzN1e0GokNRnuAXYx0Y84EOpWYKlBJBpVGrWrE/EBUy2arGEUsAfks3j1Xs895LPPj4ql6prmKpXhivt5SKvxx/Ct+63/C5BsH/hz/7s6WqdETadW0kl6e2zBWmo+sygG4D4vI6nu25IA0qzXlmrj2Zq6a0MYyKHEmWoZNmCvzuz+YaDKff55nyCu+KoJkcqElPnmVAJIPbrEa0DrUGAnt7ZaNvrBD2RNQvFvUxBANKaanNaUsFwyQgvBgMsNjfw+L4EMXRAfLDPWS7xPPZRkZgubKFDJzumEsrHpUBbfQZqU0EdmBXbSVZiHLYVt3Xfde6+UIVcKgBsWk9fPl9z7k920pXNWc3LV8BLxz4sWbtbPoee3yrymv6vW/ehI7DvY2pvauylSkD1uStShuWyRTZ1Q1mb99g/PVXSF+/Qev8Csl4gm6xUF7hEfmDkwcp+4QbTI65kTUILq/3MYimW9HsvHsVBLfzE0ynAvR1O2jtDtB9fIbdX36J3ounaD06RrG7g1k7QRYlhhiGQUXj0a4qs6Si2lTuyP7fRD5XGeVyHlTN9yrZ4pqToWVIg9oFqMj6Mv2a9Kyld0svb2mj2HyPIWsndB37FFY5RmVCPZmFgaX+TmcTjK8vcXf5HrfnbzAf3xgqFAr2KD302BOcQXAdlpZoT45O/n/23qtLkhu7Ft7pbVVm2faOTQ6Hc2d0r65+gvySlp7vi37BvEsvWpLmn/Htu5LGcYxG+jRks9nl2pRNbyLjrnOAE4FERQQQmVUcitPF1azKDASAgDk42LGxz11UKw3MBlMM3pzh7MVXmF30UC1X0Nrqovv4IRq72yg26ijUKkC5rANNMuLLrBLWA5EXObFuyFKdI4miJQ38WNpFbbi1Zvk8QDiZond0jJPPfo3Bl69QPL9EcTRBSccDUDNwGXhXzWUhNnouSdqYH6lT04aAQPB6De29Hex98BitB3dQ3OlgVJjj9PwNhqM+CjqwWoEfhOTwlEdInxUIrjYX1B5s99Xg4xcGjXYHW/v30dzcQaHaAkoV1iNXTEdVI5am0/cmnUaQsewzxtLSJAF8SXPXNT5d1339CDOfrHuy6p1VlzwAOI+cnC8AfEEB33x92iDpea+tr8ZzmG1n28gk+2nvqyRvSmuvHWI/k9YU05Ym+QmUny2fYQMkkkeesZ82HvL0Qd5xI2W6ynBdX2UMmjYv7vZlK7f0KV4W9K2xL3PdDcsGwON+zZiFURZJLPJlzyl6X6rt+PXn0eUIvhAVa0u0qHWA21ufelKBMTVork9FqdjJRdSqVTSaLVRrNRUnS04N6detLnv3Tbp+HQTv4ZCY4KdD1OpNrQm+jf2NqtYEV9I0MRN8GQT/Jj3bTdTFZz/mWlPELtEpAgLBJU4d4VXcjpr46bNWu+rjyiPv9VX2unYZWWUm7TXs9syyg9K21/TWEWIyVyD4l8eKCU6a4JWqAsG//2wPd7feB8a8PnbVfI6lrsRV1767ipQZqT+r/hPfVv427bSDKWtUwBeazgOCm/6I8guUrVc/5unU5dUsfX9vv+HNhwToghUI/nd/93eh6WRlDXxJlwWCm3pg9t8uZ04vgfpkV7Rd4s0KMb3LiwC1+Ry1mQbCiRE+maE5DdDQrPDyQrHCRSNctGdp88PNTfs3eXMR98ZN2GmV/7W3IXpxEs9A95XJUZeNpAyLRbGIoFxG2GwA3U2EW10sdrYQdDcQkGZ4o4agUkZAGu3RgV/zoa6/CVp2VK4/7qogi8uY31jDpmS0Tvm+9/qmS6riOvfa+fksVDfZ3r51z1sv33yT5pP5fD7l3lRZWX2R1uZ5nJA8z5rWBr5979MmiWk83iBrWE2B2sECmE4xPT/H8OArTA4OMTs4RuHsAtXxFJVZgPKiQCH+IoERMclRjAfNLo/rcx0EX2X5S1rolaUOWUc5KBVR7nbQIjb4o/uoPrmPwt4OZu0W5lXSCCfbG7NrxRsRZ8TVF75jI8suJ/VRmnPu0+dpdU5yfrPKlrFsr/eSvwApZnk2YCbatQLiCLOW7jFZ32b7iCPumkvrzp+s/E02Bq/nenAqcJX8gxDT0RC981MMzt9icPYas1GPQXCRQeH6ifwJHyfXwCvnV0Rzo4P9u484uNCkP8bVyTuc/tcXGL05ZV3+er2BzTt7aHQ6KDdqKNJLnaoCwkMKtE2AAUmraUYJ/83f6WiRSiw7Uu+28enoWfiBFPOOgOE5zfXeAL3DY7z79//E+OgEleEY5ZkK+ElNEUE3kZ+U4pnIdQkyqztNyqbTcKQHXmnW+Vn3P/4AG4/uMQg+WMzw5u0RBv1LgOSZCIBfAsE1+L0EgquXVxEZAUXUW210d++hsbmNUm0DhbKWQ9HAqxxPTdL5NsdI1txzbabNOWP/fc3XzAkGu2yUGob2ZmP5rjzXXWmT7EHS8+exU6uk9QXJs+qbVO8sm2+D3tL2aXumLJA8yT6JbUz6bdvDpDXHrEdS7CfbFzPL8Wknn7GYlcZ+MZAnP3vtWeVen7mSnO/y/FLTzfpOfxUH41U55ZlPeZ5JZ65+LXee+pRBDMlfJ1WC/dzLn2URVWkFBK+US6hWayCN8Pik+rJ/mPu5f0c3mCA4SUccn/ZwpJngThCcAmNqzXfNGf0dPcXtFeu7TibVwByTZJcIBK9Wq0tMcIqFR3iVr5/sGueutdmnnKz1wmfva64DPvuIvHnabZ0kM0g2i5ngowm+PDnDj39DmuCDGAT/YB/3unVUCnMUCc3Kdjdub4B943LWILiWiKbxRi9rxpNx9LJGbOHyHojIHIrQQeSMuE84tQbOiUQkO3UJv7P8mfOU2AomrhnxV1R6kedSS4KA8iaoTS/h5ZS3SS601zix27KD0ktNrn7JjQQoEPyHP/whg+AmezuNrW0yuk3HwQTFkza+aQ6KaUj0Uqhf+l6fCbSJIr1JOlZbCeaoMBhOzPA5A+Gt8QyN2Ry1uQ6cqbXCKdAmb9Pk6L15BD+hgXM3o5XHdeO29D4/tUTzUBn9TTqeCy2Psmg2sNhsI9zuorC/g3CrgzmDMVXMCkVmL8opOam/qX3pO5x8DLP9AKvckzWuV8lvlXvMBcI1z1bNX/Jd9/6byGeVOvjek5Yu7/dp/eCbj099s9L43G/W0ZU+y4lJeta8+a2Sx1rjPsM4mhabkjEIzuv4AovxGIvLS0xOTjD44gWmh8covDtHeTBGLQAqmgmu4hvEbnwc8Dhh4yXv/AwNZtc89rnOAYsZbCwgZEZ4C7W7e2h/8BhVAtnu7mPR2cS0XAFLo5hAuHYWGD70OH3jM5Zc49V1/SZsrcvh5+XVCFwln+l3UqA0EwS3Gd7svBWVE2f+E1Dc/t62jb6OvGssuOZi1jyKX3DHoG8kX0bHQ4cDXL57g8HZW4yu3mHOjGUKiim6nssguJLfCBkALxTLaHW2cffhEw4GNuqNcHn0Gu/+43MMT94AwxGKdMqiUkWZjvxSMG0CCaoVFCjAdqXMYLgCvdU/0tWu1qooVel7AsQpCDcBCyaCLx6aBva5f4gFrYL0UKDIyXCEq3en6B+/wfDVEYKLS1RJ+oikXrjBY0mT2NU1QXAqQ1gC2inXznUsK6fmJh8NrVVRbTVZD/zu9z7CxuP7KO50MQimOD5+hd7lOTCfABQgU8M5pl/EJei8xOkXeSOqSbXRxub2PhqbO6g2OyhVGyiUyopxaI1Pc1zaYyNtLPnMq6RxmgYIrJqfOV9d8yJPGXbapHt98vNJk/cZskCVvCC473Ml2SYbgDX3T6ZdtfdV8tkO6Jbmc9h2Uz6n2U/JxyzX3BemlZs1D3z70RyDrnuovKQ2dI3jpDJcZdl5+ozvtHpkl5UEjBsvEPXlvPXNahOvvCIiV+wIet2XWrApBaPWBzXm5YYEqgJdZB+BljEFZtJvNe4kVkue3v/mpKWnpZXyarQMgis5lMdGYMwiwgVJ1s4xY/D22w+Cr9pLpm0Q25QFgtv2cLX5m67JnGe+5N0/ptXV5cvK9aR0eb4TOZQl6eQCkkHwSgP3djv4wQf7igmO2XsQfKkDYxCc5KJojvf7Pbx584Z/Q8cPsn0KkksplYoo0W8+8VBFmU/JEF+lGMkBUTrx7yOZFQ18Sz9S+mg9l9OS5HeLreW1V4B1SXt9r84vLSOmemznr62n/EUMxmfN+evb6zRwIhPRVSD43/7t34YCbgsQ7gOCm42fBnLbm4HMRdi4aL/xjgyTPh5AR2tLi4C1wAn0rk/naI6nDIYTKE7geG1OQTNpA6YDZxoscGGHS5Pb9YqazcbiPRDy60bDDYLr99tRNeQODtZGgTMrFSwaNaCzyWxEsETKFuatJmZVLY9CoHl0pDnW8YwHS3blXYZyVQObd/HKWw9Xetd1V/3y3m9uHszxnzcfV73yXk8rf9V6Zd23Slm2PcnTdr7PsEqdk9o5aTObbbCX516eemRt1q/ZrRTg1bd90hxA5/1a8kEgrEjnWwBtAsGmE8zOzjB49Qrjrw4wIw3jU2KEzxQjHGSnDYamiD1pBqkwU6PtUQSCO/TPck6UCGyjY9/MCC+h1N1E69E91B/fR/3pIxT2dzFrtTCv1RUQHm2+FDNW4XYei4WuW57xkNXneZ1mZ78msM1MJ97+2wXgiEPFbpA+pm+C4LbESVoASx/H3OfZ8sxZM61PfwmjRUI9sq/IwyLEuN/H+ZtjlkOZ9M4QTIbLIHgkS6cY1tRWHDScAe06NrZ2sP/oKWq1Fob9ES4PT/D2N/+F4eEJwt4AoIDiM6UxTrAAM0IIKCAmOIPgJaLTRyB4uVI2QPCCkvggsJdAcIOZGM0NcWgZlNeSQAAm4xF6ZxcYn19gfn4JjMaoUrUjWTjVigbUHYPelsKtmj+iua/uErYcy7mQk1+vobbZRvfhPdz7/nex+fgBCtub6M8nODk6wNXFKYLJgETYRXAuihJjEs2VHIqWMRI2OIBKrYV2dxetzg4D4ZV6iwNmUtkCgps2M++6IPMgp4nKTJ5nk21m5Hufb7rYTidTu9LsSNrD+Zb7daXLC4Am2WZ735RlP2WsuIDopHKijaz14sZe75PsGtseM6Chtkf285u23fzb7k/f/nGNH7vuNhCed2656pV2Pe/3vs/larek513Hjrief915mff+pPEV+w0KZCwzE9wEwQVA8fe91mmzm75XQHBizdpM8E8+eMyBMfc3K2hWi0BIeukkhzJlAiO3F/sNfiDSTdf9m5rff2cQnNrU5ce65m3a/fa+0lWOXZek9BIY04yHQsNxMp8rJjjJoTATfIjKexDcMWViEJzx2fkMZ6enePHiC5yfnWIxnzMQzpZOyxFSn5SK5LsrIFzJ/lS1VJQ6QUvguLpOILiEqtdANgPcRZTKJb6X0rGfy/62BtYJUDd8/oBlAZVWOeVJNpn3bXzKVJ8m5XqJ5KCwwoXwJn4356LGu+GcL+2ljfzUeOT/G4x1oamrpjXjQOovjCiR/M2nCIIfFf76r/+ameBJjC3bSTadNJ9Jk8cw8qQUVp9JDtKZCJNIdHKI4U2bq3IYokpg+HSB2mSG+niCOrHCJwyDxrIAACAASURBVFMGxylwppJIATPJ6b4o2FpcZLQZi5jUSYFF1C4287Gut0s2CK5Vf4zNYJw9TwPah5JOOEmf1KoIWg2E3S5K+3vMDA822wgadcwrJQRlHWBTNpDS86b6TtTG6zkKN93/q2wgbUc4z3i76fqnlS3l+JaXtqi57nddd9XP1Xau/H36zwc8EkfXXHTzlJ31HLeRjyvPJEfG556k53Ddl3bddZ9dVtJGOtvoKa3iaD7K8qMXKZZCWAQIxyMElxeYHL9G77fECD9B4Z3SCK8SezUKbhyyXLFy5+WMjMmvjelCMbNzPXtmca904Cb1EhK1CorCCH/+BNVHD4B7+wg2NzGtKEY4R+tWkOM1DdZ155Y5huzNb9q8c/V5ll3KAhTMazaQJWBJ2tiNGAZGMEsBTMzf8rzynWt8rjJXfPskqR1dbcv1F7aepQlO43nUv8LZ8SGD4LPhBQIO4EhMcNnIama9HuYSFLNUrjI7eWN7F7v3HzEoOx6MmQn+9tf/icHBMcKrHsLBCOFkBswDFXCTXySxkKrSBTcAZm7jonKe+V2ORBdnR1ccB9uHiXnVwtymFMEiwHw6w2I6Yxmk4jxA6RrMLUxvm+VnfdZ1XJKTEXkZAt/JUW800Oh2sPXkIe794BNsPH4AdNoYzKd4c3KEq/O3mPYvsZiNSe1f2ZLo5ZmmHhhMcBlvDEaEBII30e5so93dQ3v7DqqNDYTFspKASfCjsuyma7Pquu4ar/b1vPnlTb9qeUnl2HYk77NK+qxnMDf9WXUw+9BVV7OesjfKs3aa+yn5W/wf+7N8L4Ql2a8tse4s0CTJtibZ/SQ7K+Xb+t92W9v5+awrvv2bZ0zm6Su736RtfevlGm+ueruuu+ZW0vqct+6uZ3Dll/YMeZ9t1XqQ+VWM3opigusXmUp/bD1f0PXst3Vdw14MGAoIfnA6QK3ewCcf6MCYmxW0agKCExN8gvl7Jnhml5hjkuzTTTDBb2sMfJPzdfm90rbUvgyiUjB21gTPAMGf7+PeVgPl8D0TfLnvTRA8QDCb4c2b1/jP//gPvH19wj52OFcSiko6UcXpIca1YmoryRMCslW/qT1AFP+G7CV7xAr7JSkgKrFcKoNIMZWqDjSsY1wRMaZUUlr6BHDTPfN5gCnFAWJ+jjqVU6/XFaHGkKgiAJwD0hJQTiC9/qcY6PFnvi4gO2PbmpxCexHNSjflXdR1kX+JWeti//m6CZLrPFU78xrxaRCGPyr88R//seL6pGj/ycB3Xc8zeV2TyWb9RVUWtpBGsRl2KAClBVCZh6jM5qgS+D2eojkiZrgGwucBKgSEa71wBsNFazbmBsVNo4OxXYuufcMguCx6Rqdca0buHB0Ek7Rq58TmarVQ2tkGtrssjRJ0WgiadQR1pRXOgLkOtCl5R1vMbzgI7hwbVgvlTS+3r3pfnnHOXZezvVedZ6s+j899rjTm9TybQLMv0uxMnrLNvnHd55s2K5+kzaNrfOSpl28dzXFml5+nPFffZTGchaUZaYPFnavAbLK3wZwZ4dOzc/S/OsToFWmEnwCkET5S2sEkd0UxHciu8wvLiNuiNjbR9kaCcOpy8jxnUh9d4yvyeqicC9IfJmmqMjPC76P2+AEqTx8B+7uYbrQQ1GpYFMoICwQw6hCf+q112nhYp762jUgDIlYZi2ngi73xTgMdJJClOTfMgIHCQMgKYJnXZiY95zrtm2TP8uZnv8dX44sc1gVGvUucHr1iEHw+vkI4Gyvdag2Ca4eM3Q8CY+lrAsLLtTpaG11s7Oxj6859lGtNTEcTBsFf//I36L86xOLiCmF/iHA8AaZz1uWPwXXR8FYSAorDIUEi9XgnYRNzkkX062uviTQDJQrfE3UD3S6vhIRwoOTaDHBCa3THMzqyIBG7g1tM3yJX+TM5xASAtFpo7Wxj++lj3P3B99B+dB9hu4HhfIrTd69xdfYOw8t3mI8HKDIIHmtOKo1ww9E2WLJcFoPgdTQ3t7CxtYfN3fuotTpY8BwnaD+dpZU0VlzgkOu6ay7b1/Pmlzf9quX5gGfr1MWVf5qfIffZfWfnl2R7TZvp8vnM++U++m0yvHncG/JSZjpJK3bWBMGT1m+xw2npkmytWYZddpJ/kcde5+1b3/S+6aT+PutZ1rpi35/oU2To6bvqa4/TtHGYNm5d9sKn/ll5uOaZq/xV7YeaX8r2ki+hmOCKnchtthTAOW8tfrfpU0HwWgOfPM8AwYUJHp2x+u/5EuA2W5/Gq9hCGTcM0oYhA4CiCS51yOvv3Wbdfxd5J61zLnsgTHAJPMrtS/J/s/cgeP4+1P4p+QYBgeBTnJwc4Ve//CVeHx1iPp4gnFG8m3ifGtlGTR4THDXae+gEyudXLDPeWxCgTbFzKPYis7nVSwyyqQp/VKdD6RqB4PSZAPDZfI7pbM57FJ5TtRqajQZqtVr0EoTKKBG7nEFwYpNr0Fsz0RkE18x0km2R/aFSWYlBcJZuZDkXAb1VQHvl19Dpa62DLusA15vKUi8B4n8x27yAwqdAEIPg+Tsp+w4XeOQyNrZjJR0ZMcL1OQAFsKh/BHKXSRN8OkODgHCSSBlPUZ/MUJvOtD5loIEWRXpSh9fVOxFuN2EKpbxPViyq6z8RT/HaZan5NZiFM4lhnuU8k9ZySktAeEhAeL3OYHjY3QC2NoHdLhadDcybTQTVCgIKrknsRD7eazDYmf2uJ0FGF9pOWFp/3uRi4Ttm8ozVdevne3+WM+qbh89z5c3LN/06bZ+0+TKfxacOrjSr1s+Vr5oaeU93qKdLus+VV1of+9znSuO67uoTVz/yM6snv/YYkeaxaWuMVAyCE9BHR6vHE8yuehi/fov+F1+yRjjenqHcG6AaCBCuZBTIevGbbb1wa7Mf1cCuCQN+KXXIml/RS8IokUYf+aiZ3lvVqyhttFG9u4f686coP1GM8MXmJuZlsrkKCI8DiiyrQ2eNNdemOGvcmPbcNQayyrEBD/Mzr1UGMGOuz6aTIc+YpOtN6dIkTpLGputZXPZy1ft95oFd9rX1UovbR9Ju8kJlMcfw6gKnh19xYEyS6whJt5r1wPVgk7aOmODKWa02mujs7GNzZx8bu3dQrtYxncxYDuXkF/+Oqy9fITi/YEkUAsEpSKaA4AqMjl8psZaf/iFAWIeE5E1LpD7LRIG4TuYz83PJ3DCiuzOwvqTrr+xFBIDrCRx7Q/brAm1ftE2WdDIH2f8iR7dSQW2jjY39PWw/e4I73/8ErQd3mQgwDKa4vDjD1dlb9M9eYzrqoRgqXXCpSeTvJWh7KxA8RIWc+s0uNrb20dl9oEDwYmXpRVfSGDTHz7pgU9oYX9VerHqf1CPv/a70SdddNso175fGaQoQ6aqXXUYe0M+0jXa72ePBZlqbNta0vwTUmOuHgDrmd+a4M22yy1abdaR8k+RP0uydXaZvu/n0oU8frTq/zLx9ylll/OcZM6462NeT0ietd646uMp19dOq97vuk+tpazgtA8I+ZBBcB4Nz1febfN0LBO9U0IrkUDQTPAcI7mr3LD/Tp+1c+a/qk/mU7ZOGyl8CaTUIPpvNlgIO+uT1Pk3cAtTv70Hwmx4R6uQigeDz2RTHRwf45Wc/x/HBK8yGQ2aDK3fa9KZNj1nUDGOmuPILDNa0YB/CJNcyJtF6p91xxdhWMisEetN8mVG9goBPgdN1AsjrtRoqxAIXe6wlmkyGeuSbaI1yOSGspFxU3SJKjEir6GsKJF8O8Bn5NxpkV3IttA8haZcK15vL14C5yLUUC8VPg0JhfRA8fZFKAYs9jpGaQynKf2mvREGilrqJUQoGTBYUODNAbTJHbaJAcGaET6YKCJ/N+HplQVIqBITTOwTNVLxVEJxHqzVLjM2hdcUGwWkyyEaQjujTv7BaRdhqAt0NFHY0K7y7iaDVREDSKeUyg+ELfiO3zKl0LUbXNvVp4L8DQPQ1C7718c1P0rnyzcrP5eAr+5P8csPcnOSt87qOSN5nX3UO2/VcBTzyaaesPnT1723cm7e9fPr/JuuZlpe5sUhK42xLW1ErGmixZVsCgPR1YYJzX9N0WSwQEvvi4hKDV4cYHxxhdnAEvDtDaTBAeTpFWcdzULJX8REvvSbrQMfLLSsOAf/OaZeSQXBts8X28gvIEkpbHdSIEf70EarPn7BG+LzZQlCtIiiUWSNcAMc4TraGARPq5do4mHPE7kMb4DBbJGmjnwYamICL+be9DkhdxJGhz6aWt/lZac4tn4Yx7/O1vT7zx0zjY7d983TNCdvWxqD3dS54SEFi5zMML8/w7vAlhhfvsJiOEAbTiNEhLgL3gZoq2iEsoNHewPad+wyCNzo7KFXqLD9ycXiCo89+hcsXX2F2dq50wScCgpMjTSff5AW/sOXi11nshWggnCYozwXNMBFSwLLrIkrnUreY5R3NIzUJo5dmmmIQsQyut5PVI4kgeEH5fcQKIYe728HmvTvYefYEe9/7GI07+5hVyxgFMw4e1Lt4h6u3x5gML1EMZ/wSThTMpXcihzwCw1U9qP3L1SoaGx1mgm/tP0StvYVFgUBw9aIrbV4mzUGfOe47JqV+edJL2nXrkfd+V3rXdftZfdKn2UC7vfLklSetbTNsmyuf0wDwNFssQIM57kx7nGVr7XUiqY6Uf1KdbBuXVqarffO0oe94TVrjfOZF3rqkrZuustLKsb/3qY9PGlcf3LRtWqVOPvbL9HOS2pjGb8wEl8CY/70Z0NdA8Hd9RHIowgRfAwS35wq9WCMwS+yKrIW2P2fP91X73LZbrrlzG9fpGd+D4DffsjKGhEVMgOh7Jvj67Uy+uwmC/+LnP8Pxq68UCD4jEDzW3RbyCXvnUeyOxTXykgmCsx8gWts8QbVPv4h9fH4KLTdFfUqnUikOwTxYINDgudhj6n+WVhQOmT7KyhiAnI7WewMBpjkGEYHcHGMoZqgrzo7+jkF4svmK+a0DLPGJcWHEUf7RiTcN9itZFgLl9TUOCKqY6YVC4VMUkA6C59n8pW1sffJYJU0UoEmPsWjjpZlLBISXggUq80AFyZzOGAQnmZTaaIz6dIZaEKAaKB1apRcujHLNzY4IhWphZcOvenJpZF+r/3WcW90f86uM+/Mv2jw0eR9bYK1wYoUvajWErTpCCpy5u41wu4Ows4Gg2cC0Wsac5FFYtzZW6DSD160zVaXv7YXRB4hLc27Wrc8q97tAQZdTdhvPYufpM1fMe3zTp6Vb9/t1y5dnceVD17P6J+9zuMpdNT/XuFw1X/s+n7nnGu+J4zlNa9EyY5K3AtMUD1T9Vj/C1l5Mpgj6fUzenmL06gATAsOPT4DLS7bZ/LKSA+sprTO13Nsa4TpXCaCpr+vwlPFjSDJXJ8iaokFAMzmXTPa/TkGKN1B7eA/tTz5C7clDYGcHQauFaamsNMIZblNgYgyEqwaxl4i0TYUNXHDbGeuPve5G7W4FLxOHKFrHrJd3JvghaQgMEcdGypHfJpvbljWROtpatWbdXfN5FRuWdU+e8tKGh28e6tSV7vooMzUG6MXPYj7F4OI0AsFJCiVczJZAcMVE1mwIckbZUS2hudnB7r1HDILX2h0USlXMZ3NcHB7j4Oe/wvmLl5idnmPR76NILBHSDAwWKAYKCFcn5jR4a8gJ0TdFzQCPjsIZ+tn6KJkaztHojT2aZe5JZD2vvTKTtmG2uMyzOHnK2Tv9gk3YIeQAU/CdagX17S46D+4xE3zn4w9R3d3FpFTEZDHHeDxG/+oMF28OMRmcoxDMUAwDAwTXsPw1JrhM2xAlAtpbG9jY3sP2ncdobGxhUaxqORQdtNN6CZ40TtYBDXxBNE+zdi1Z3rrlTW8XuMr9PgCkvf77lLNOGvPeLNtg1z3enOqAt/RC2DhhQ+0lTGwBpG07H00Z40WMaaPF1pr3Ja0lZt182d9mPvZ6lDQGbeAtzU9z9YXrurm2Zc0Fn3zSxmzWvXnytdP63uubTurvSu8zr9ZtS1cdfOtq10N8k+uBMVe1hL/7+xTJrYDeUGuCWyD4k7vb2NcgOMUQCUiOgDTBPZjgSXaI1sjLy0sGwqUdRfJAPpu2JE9frbqXue1eoHp9nSB41r50lWd17RVWyfMm7qF6vWeC30RLLuchIDjNUQr2/qvPfoaTgwPMx0SeCVTQ+0hmRGl+i873YhEgCBbRi23RBecSLEBauf8W8G366NHmPfaPGd8mv1x8aJFZoXzoxHegXqoLUz2i4eq8aD9PwDb7KVqjfAliEIBeo/uxj6P2BBpL5wrJvkQIcGx/OF8dqJOJdEUUGHBX0iyFYvHTgskE9wVSzC6yHS/bOfMZEna59iRPBXQiYNkeNKyGzXu5IgVbWwSsFU6gSo2kUQgEJ4Y4AeMknUJASxCivNCBMzVrKgJtzOMCevAsSVvazL4EEFyo/T7t4UoTbUKZsaUGIDG9F6wV3kBhu8Na4YVtkkdpY9ZqYF6vI6hUsSgpliIHdhJQKj8OH1XRdLK9+01vGm9rkfQFK5KcKntsm5/zLmar1iOt/33zc6VzXc+aw1n3+toP3/J9bYnkl9Y/SeXdxHP41s81n8XJdI1H3+v2JjVtDOfph7XTChBuyKlwnmQL6I1yr4fR6zcYHR5h9PIrBK/fonR5hcpowkGP6cROyQj8LBzW5d/q1bOcrVFc7Ni42QH2svtFHx9bOrsTg+1hqcSSU+W9HbQ/fIbGs8eoPnwAbG9h2miwNArZWQYvhVGb+iI0uSZJoIXZD0l9kgQ4mKALOwsacDHnjQ3CSDrZMAij22QIJcmdJNlP1/x0zQ+XXXGtO3nGblZdfPNJG2cKBJ9hPplgcPEOp4dfYnh5ijCYAAvR9osVURYEgvOQDtmRK5QqHKRx7+FjZiaXG20UimXeCPfevMPr//wtrg6PMb+6wmI4YhCcNAPD6VxpB1IAm2DBIuMF8l75NIY6kYGFCspJTGmRZYkcTDlBZugdEaNdtbsAeHpiG8opVhjba017HQTXEzzlYJVythUzBMTuqFXR2NnioJhbTx+j8/wZyjT/ikVMoZgqg945zt8cYHR1BlBwzMU81ioXfr1+UGKXSEAhZsOTH0i6440WNrYoEOlTNDe3ERZrWvtfufSu8ScPnnfzas9luwF9wSXX/MqbT970N1XvvICdbz1d6VzX09Zls77232JvTR1wO415jWyP2OA0G2trfpu+edJaYq4LLgA8ay1y2cUk8C1pTLra2XXdNc98r6fNF9f4862fbz3S8kuzN77pV52Pv6v8s/ZD30omeAIIXhVN8HvrgeCm3aE5PxwOcXZ2xmtls9lkOQNKQyCx6PrK/kTsD/sjhj1Kik1g7o1s/89nv+OyKa41zeXHvQfB12nB5HvZXyoWIz3p90zwm2lj8svlxAaB4L/+7Gd4fXCA2WSCcBEonW2tpU0saWJVE/jLp07ppMecZH7EXzfJaAosj+YqA9ey71VznGFmYYZrdrlx5luVQ35zuYRKuRr5KGxnNPi+4LJ1+ZqopuyQPuLKRUSo+JK0i6qboa0YHZOVWihCnMLv5Rn1E2kQXKRJFX+Zge/opUEB+DSkwJh/8id/ogg61vHOLDDFNHJJXX2bRixyIq6B4JolaIAO/OAke0JH64n5rQNnkkxKczxhmRQCw2szzQoPiBVOkirR4V3pBvO8/xIj3IUhJ7Ok1pkgQlFXQ1jYiQyGV0oIahWg3USh22EgvLC7xZq1s2YT81oNMw2Ex3va5CfgtzsynozqijPkMz5cT3kT4yRvHq70ruuuZ3LNjZu+37e+q6ZzAW/m82SV4Sp/3etZzrLteN1EWa487Pqsm951f1I/2ffYc9flLPqO1STHdqlsefEVrU+GzaHFejrFYjTE5N0Zhq8OMKaAma+OUDy/5BeWFQLC1YmsyA4TYGUsn5ptrhmvzMO+aRA8bg158YhWE+XdbdQfPcDmh89ReXAP4fYWx2WYEVDO7FVhnMpirfKRzYS0nd1/JoiR1A9pIEu0Phps8KS0kr85JpKA7TRtb7PerrHpayOyfInbLOMm5wE7htw4Zq7qBQ1JocxHQw6IeXr8UoGzLIVCEdb1ui7HCGNJega7y7UGg7H7D5+g3d1BsVoHiiWQkzntDzB4+4519sPpFJjOWC8wGE8wHY4xG44xH4+xmKiI8gSK01FKCq4zHQ0RTKYctBYEms+Ilb5QxwpJzqZUYg1uY/Qrpiqx2pnFKg5u/JIodprMt0jKYVVyJPrUneHDcf/KO6METricfmOnlo7akl733g52P3iCztPHaD1+iNJWlwOHc9wUhBj2L3F68opfOgTjATCbcpwBDrir5V+YUcKkEXXMku2KBsELpTJK1Rq/dNh/+BStzi7CUg3gILjCa8ljJVdLawNQeQG3pZF4yxrZridcte557hOwJ8nuuPJxXXc9n2l/xc7bgLP5WdKYMiTmepq0Zptrg/xt/zbzsH11uz5JYLw8h70O2WW72sNsTxeQnLXO2e2a5tuk1ce3X7PSJV1b5ZlWqaOr/quC1Hn6z06bNM9c+fn0sW8e70HwfExwmucEqNE/+ns0GuHi4oKbu9PpMJhG39E1ATHFjogfKGAnXac5SAxV+qHPdL85T+k6Ac70Q2WKz2vaEPnOfoln2h/f8eCTTuoUgbS3rAmetufKsxfLWr/z+MU+7bNqGhkX7+VQVm3B5PtsEPxXP/up0gSfjEFMbwHBVbuXQPIfLBlSLPD16WTKQS/FVkeonpZblMA+fJ38efoXsawN5hlRXkQuTcBoBpVLqNbr2Ghv8Isz5UdrMg/Zm4WWWDP2C2QL6MXbUjBwfWyc54UcIdckINUyiqVu+i5SzyV/KnquOJslX4aCaUqMMRQ/DSkw5p/+6Z9GIHiSw3NbxmjdoWKCyyZ5KA6MpksguROSkQwXqHDgzAVqsxkakwkD4M0J/T1DdTJHZTpHeT5HkY4Qi46mzkYFlpIdUyyL8rsDwWVgRD3ETKk5bSRrFRTaLRQ6myjubAFbXQSdDubtNmbECufAmYpFHgWssjpEAoDaWz3beK9qhFe9zx43efLxSeuTxmfsrpOP7723nc7ePKU9t6seruviaGW1a1oe5vf2RsAGFl3l+NRzFXuYlW9S/ZPS++bh22euMZy0cfbt/8T62ydA9EqpAuwRQ3WBoD/A+M1b1ggfvvgKi+M3KF9eoTwao0wSV1rSQQFpajHjPo1stIDgBHStA4KL1v+y+INp6ykYyIKYM40Gqvu72Hj6BPXHD1F5eJcZ4bNGXQFyWrpKtYnKwcShzHZOGq9JDvCSI5AgfWKOc3tOiMyJuamh9BKVm+pgA9+Snz0mbH9BPVsKlVf6KIdWu6s9ksZjnjnsmgMue5F4v2hZW44Bsawpwvtk0GMQ/PzkFUa9MxRYCkWxIqJgkxoA13J6KFVqqDc3sLGzh737j9DsbDMznFgY1N4EaAfDkQLAFwGzvhd0wmIyUyD4aBKB4AsGugkEn/J3k+EQs+EIwWiEWa+PycUly6jUmw1Umw2Umk0GnVWvqtfuHE1+NmcWOjnaxCBh59o48aHahpxWkQQiPfQ5B8UlMJ7KEIc7aucUEFwdE4/QapZCKdbraN/Zw/5HzxkEJ2miEsVDoVMYHAAHGA16OHtziN7ZW0x6F1hMxyiDdMEFBFdtHoPg2qaIvBaxRipVbHTp5cMztLu7QLkBcADcrw8ET7MBPuPXTnNTYJlrnqfV7eu6zwboxC64ynddt58rKV8TGLVt9dLGzziZw/NYS6OY9tasj2lvk/6W75LstNTbrI8PA9y2wXn9C7s9zc8+bZ12v23nXXm5rpvtkzWv1n0e15xddX6uet+q9bHHkysf13Xf/jHzeQ+C+4Hg0rYmCE5AFAHeJIdC/t7W1hb/7vV6DGyLHyh+odgnuo/SkVwKpZG0BIBRWtO+SP9Qn02n0yUgnEA7up/SGxq9Sj5B/6TFmqHLNgPd1++jdF8XEzxtP5q1T81je1byT10TccXr0o/JIHiA3miCL4/P8OPfvMLr8wEqlQbu7Xbwg+f7uLfVQDmcoYhFrMa3Yj2+bbctgeCHB/jlz37CIPhUg+CidU1zTYHgFLySfqu9Ac1P8tGXxooBngqwTCdEmT1uzD99UyzvKEGzZY/H8iIlNJpN7GztoNlq8dziUyPC6aFDp3yf9vfppRPtH+Zz/TJObXZ4Thi/5e/InmgAnH0WTbxR98Snm00fiu/TzHbZg8SiKUopBAg/LSD8UeHP/uzPQtt5koHka1h+FwPvGghusQ3lgRVYAlTo2ADAjMJKuEB9sUA9CNCcLVAfT1C5GqI8GKE0mqA8nUWB2Zi9JHrhwpiXDVmOB8+GBnJktETPjtljMuoWBWBBRyJIHqVWA7EVC5ubKOzsItzZxmK7i3m7iWm5hDlFetXMNck2alcDYMoC+vOOEd/0vulkcvssLHnydPWIb16+6czyfO+57XS+Gx5XPVzXfe2Nbz5p+blAtbz5+zohefNNS+/7vW+/3dYYv1ZPGxg19MhCji2t9cgInBuOMDs9w4gCZr46xPTVAcKzc1RJI3weoLSg0zrKpiuYW7/bZgKnDgLIbM/1QHBZP1I3l1AyVBQos0CL//YW6g/uov3hE1Qf3kfIGuFNzOiNPOueaRkqxYN1NX0EJtuggTgFqsli4MT83lzP5W/zOL1scMx+ymJ82+M8aR75bmLzjM0888aV1nXd2SFWgrT8NKNApY4WVfWiZz4dY9S7ZBD88vUhxv2LGATX+WtfkMFjAcErtQbanS3WAt+++wD1jY4OzqgcXbDWuGJ5i7PJTi1p8gVKi5wZ4KQRTs6olkEhUDqYEjA/wPjsHFdHxzj9/EsUZjPs372Lzp091Pd2UKJA24buHh+zJIYJA+HKueX5Fun+K7A80hgkffkFMdb7uDp5g8n5JRZ9Fd0+8os0EzwimRjtbYLgfJyRWGfNBjbu3cG9fqvYOgAAIABJREFUj7+DzgdPUH1wF0WKg0LxT3TgnMmwj4t3J7g6fYvB+TvMx32UieVeCLUGuqaky1FJegGkj1FyuxKYXiYZmh1mgre7eyhUGqzF/t8VBLfHue+8lft80/umy5tv2jyV8mheyt8+dfBN67IfZj7236adFrst9toEvs1nS/Jnbbsudtm0qZImyTcxASpfADzJ1rvawtVHvn1ur315bHTqun1DJyGkH7P6bJ36Jo1ns0yzD/I+a1K9fOZK2rP63OuTxqe9zHYR/WoBVFcdlz7lfh1p1Dp3XRN8HTkU2xbJvBcQnJjg1G7b29sRCE7gOF2ndm232/w9fTeZTBjMph9hglM66odGoxGB4vQd5Ulp6Huqg9xP4BddE81xAboFQBeGKJVB3wm4Tp+pPvV6ncuXelA+OsidcrkcJAu6/nWA4Pa6YtfLHMd5xpbrvlS/NMXu3WS90uVQ3oPgefrYTJsGghMTPKDTmxyrUPmt6vRmAcWSBJBUJyKlX2QPGLPBNb9aXr7bhCo1oSLyL+9JmCkuahQFPo3abrWwt7ePzc1NVKvqZZhmlmhmuKllqjZFC2KIWxIsWtckfpFGgLfETGEmOjHL9QlUzTBnQFxvlNR1fUo10kLXMVZoj0SnYKL7mcb2aSEs/ajw53/+56kg+Kodd1v3XXPIRPeFC1RsJDaqsqHStHc6MlAuFfnoAF0rFwuoAqiFIeqLENXRBKWrAYpXfRQu+ygNh6hMJswKLy2IRa4kUpiBaAwK13PeGPC9NCv0B+u4tXqzoRhTsmkMiyUOnIlWC8XuFrCzjXB3G4vuptYKryIolxDo486KGa7hdItlmfasrkXHvs83fd50ppOVdK9vfq4+9Vlol7orB/MxT95Zz7jqs67Sbq6yXNezntnnXp8283ku37Jc43mVfFz32Nez0ss1V55Z49z33jz1Sp8TOhiH1s+mUzjECJ+8O8X48AiDL77kYJmFC2KEjxgILxMQTrZey54wHL4EgktYSsNIilqDzwTX6wnbU2HoWvdJuEu2mZUywnodlb1tbDx9hMbTR6g+fqQY4fUqArpONpbAOVEtN/STI6cienseH/tSdTA0yrUza39nOsfULwJq2795/TL+yfyR79LmU9qYkO99N7lJ49N3vK0zZm+iDB+7Lieolt5zaL3t6XiIweUZg+C9tyeYDC5RCBUTnHwXDoYZMRtEPqeAWrON7u4+Ojt3sLl7B9VWW/OZI0E81gckAFz944g1+ryEAqd1xlyWOI3MxA4CTPp99N+8wdkXX+Lkl79BcTbD42fPsPvkEZrEsN5sY84K4OqHypgT+3xG4LtigquXTtFZBwsED1CYzzF8d4Y3v/0C/cMTLC56CMeTeKblAMFLtPFtNTko5oPvfcIgeOXePgqbbfZl6MU+PfR0NELv/B2uTt/g4u0JpoMrlDk4pgLB2eRw4+g5oQP1qAsUkJSYLmVm3u/ff4z21h5K9TYKJdIF93uZ5W1uPBP6grae2TlPbtj5+M5z33SSf970afWy7ZENGqQBq1nlu2xHEuhtAs7m36Y9F3A8ra/oumkvTbtu2mk7jW1j7brYAHhS+fYaIWlcbeEad3kB21XH+6rluOrvOx/yjmc7fdq4TQPB8j6v73Nkjc2stkp7nrztm1RPGYPCNBYQdN2xuW7d1r0/Pwg+YzA4KzCmPX/E5pANIFCbmN/0QwAWtd9gMGDAmhik5DsSiE2/qRwBwUUuhdLT33SdwGr6Eca3AG8EUlOZFITTBNEpPV1LkiWh9Ob9VI6A7S3CMorFqH6iZR4BfN8gEJzaRjFxtbycfkErdtyuc9b4lX4zZWVMprxr35dmH+wy0+yLa2ybfbb0koH8sJkCwV8wE/wrvD4bolJ9zwR3tSmv8ZpFTePoWDPBTw5ecWwhdRKTvHItDEJuL28zNQ5K5CvWaS+hUlGa3QQUL8e2t1jYykGxyCnKP45Y13zkUwHbRO5qNJrY2d4Gzc0Kv5QqK/Cc5AVZmoVOZqq6qP2o1i2noiId8lhpQ5+XNlVRIqlEBXrHwcQJSJej1TxHmM1unKqT/ZQGwEUKSuWxUEzwrwsEz3JGTYfOHhjmJDUdMzYAJR35U2/qGexmbRxFyacO4KM2OhqoMhrqrQmnpbeLpBk+m6E0HCO87CE4PQPOL1DQx/Ar84XSpOXj+EqXdvkQfspQ1mA0PxsnUUBN5o8JuKQh6DqPZeO1nHiJzc0gTQWLWh1hqwV0iRW+heLeDhbdDT62P6vSsX3aPFIwN/U6YbG0OfSZrtlp8joovumT0vnem+b8u542b/63ld7O17UQrvNcN/UMefrLt0xXurTrae2n1gE1i1x5S5tm5bVOuyfVwadOvs+c9Jw++a9ar+v3xQsumzZq9vkMi9EYs7MzDF4dYvTVAcZfvUJ4eobaZILqPECFgmUSaBXGjG8VEFleVi63urz9XuXFpBlARMlWqB95YUgAN71sLLQaKG910Hr0AN3vfozqo/tYbG1i3qxhViwqG8tgZ6wPrvBJ80TP8vEuGYtyTE36hhZz+rFZMPI5jdlt2gjbXvj0u08a1/xZpVzXHHJd9613Wj6u+7kPzZfysk6rxuBxORn1cXX2Fv2zNxicv8V02ItBcALATaxaUcrZq21udLBz9wGD4I3OFsq1phpHMg7lmKJ29JRjqe8X/4M/y5FDPX6ZiaFA8MFrAsFf4OSzX6MyC/Ds44+w9+wpao/vM8N6ThtezQaPQDWhqnNhdgwRcU4VU53Y5VdHJzj47Fe4+vIVcHYFjCfcLlwz7S9FY8OYY9F4Ij+PjnrWaqhstrH18AEe/OB76D57gtL+DsdCIZk3BsHJjDDz/gqXp2/w9ugVxr0LlMKApfFYE3wJx1aOfhQckx39IohI0NzoYu/eI7S391BpbqJQITaaZrs4Bl5eMMw1jlcFBdPyXbV+ee/Lm96ub977s9KbbegDDphzPw3ckzlh62vb/ZWl/Z22Fpv7HvnbXEft60ltJ8B3mv53mk122T3XePW5brap2QY+Y913XKT1m6t+q+bvyte87ls3n7r4pDHX55u2C0l5+9YpqS5Z81OY4L8fIPhjPOXAmFW0qkUUwgDBnEDwCeb0Ilqd+ZeIG0tNmTS/6DsCzwmYph8Cpek7AapFt5c+kw0Q+RMCuSmdyQSnz+Rv0m8BaaUCka+gpRkIYKfvKD9iddM/AdkpbwHf6XvqVwGS6T6qBwNtlUpUZwLvJQ8fW0VpspjgSTZ41bksLxnomWzmPIH3opfOfocGCqUseRbTBlI+wtJX8hcqgGnS+LfbQvrBzNdcS8z+Mp/Xp01lzqcxwaezOXqjGb48PmUQ/ORsoEHwLsuh3N1qoCJyKNqPXMdm5Omvb3raJBD89eEBn+BkeUFDx5t8aALA1T9N2NWBMytVNWdmUyVDwu6tuRHVDbFkQRi4ZqRbx6fUp+wiEpXy+is0DokERnvg6NSzBr1ZN1wD4hqzJR9evQCSU3uCtWi8lgjLlEYH/GQQXYPnPB41SYUZ8Jy3yl+VI9fV8xeLJX1dPWBkjzjuY/gpCl8zCJ406cSZk2vm2zHTOJiOnnmEJgLCNSBgguC2zmncYLrRmE0Yokg6V9M50B8gOD/H4uwC4fk5ir0+ysMJKpMps8IJDGdWuBHYKdWJsEiIeYyJ6q2UnBNB8PSpLG+X+eg+vZVtNlDsbqK0v4eQpFE6bQQUNLNKjEXSCi9iUQRIVkX1jYSyiszkSnbD9/llPPgUkpRnnnKSynDd77pu55knvZ3WdW9Wete9Pu1rL8i+96SV7ft8Zjrf57CdBtd9vnVJ609zkc6bl2/7rOKMZM2fm2qTVervM3YkX16cSSN8oBjhQ2KEf/4Cs6NjFC8uUB6OUOMXk3RKJ5ZEERA8Sa1KoPJVQHCz7pFTKk4Dk251fIVKGahVUd/fQ/ej52g+eYTSwzsMhE/rVcwpWCaKCDSASXnxkTABLOUNvHF00XSCzfVTtL3NNU7WSxsAN9dYe05HbS5a1jeo6Z1lC+1yfcbHOmlcYz8rb997VTfG6HesXEYg+ALjQZ8Zyb3zNxhdnmI+6gOhOtJI75zlhUhEbiiUmInc3tzC/oPHLIdSbW2iWKlhoUFzcexMvU/FjkhxIqKXOMoBJR1AkikZEBP88xc4+dkvUZ0v8PyTj7H3/Bmqjx+g0N1kEJz17TUQvqTKFjWeQQ+IXuwQCD4HJlNcvjrAl//6M1x9/iWKFz0ULRBcOxzql8yviOweKkeYyAuNOqqdTWw/eYRH//P7rAle2OkibNY5GK34LgQSzIYDXJ6+xcnBSwwvz1AMZigSG1y0WwxSA88f7eDzQVF2qEtotDvYufMAG9v7qG50Uao2lBxNDlmjdcZuov1xzFPf8lbdbOa9L296u/55789KLxshKSNtLbfnfRpYKfklAeCm/TYBIRtssUEK0z6K3Td/m+u8fV1sgvwWcCoJALfLyfIffMfUKunMdjLrYLZ5Up/6jou0vvOpq08ZPmmyyvJ9Nlc5rutJtiSpXnnyue377brIeBcQ3PR3fPrzm5ommwluguB0uotAcFsTXFbO62y7tPEloLUpRyJsSQKlh8Mh+wkE2lIaYZ2LBE3ErEwIxE7XBDSXe4lpTvkReCv/qD+FaW6D3WSzzHrQPRKEk1jqFNBT2Oo+fhqlERDcfGYCmE0A3yevpDXKtPHUdmdnZ/xiQepMY5X+FpBf+oXJmhrYpnyFQW72mwmCCwBOz27LAcn8oHtN8kzSPtXcU5jrhjybbztQWddBcNoXCROcQHBigr/EyVkf5UoDd3c7+IPnd3Bvu/keBE8xSiYIfnJ4iF/+/CdQIDjJH8YxeVikhKY9A8HyLky9XCGdcALBiRxDY5FkDEVrUZ0S1Z6s3hvIoUzF5hbGdyxpEvkbus4ixRKD01pGRVckSh8RkxXAvTzeFKAtwLfguAKGszShySSnRxXGu2abFwmrlO8KCmhX+LCQpeNG1u8MPy2EWJ8JbjtztmNpTqIkZ0427rKZZ1F3/aZA/pbP9vGP6CFFuiPhGLjt1Kmk0ShRf9EmlHQrKSDEZIywN8DigoDwC+D8SoPhI1SmM1QpuCYdbyFWOPeiemJz02Z+lgu+xiQSlNd/2PlGJx9SaOUC8kTLoGZ2c9wqCoYpWuHtNsJuB9jd5sCZi04HQbPBrPB5SW0k1YlqDYJHe3sXnT3dxaA2SBsvaXdltVvaNe+2TjM8HkeqkhZA8zt73Ps4XkmLVNZ9edOv0sb2/FnlOdIWVN/+W7U/XffdVvvlLTePw+HKO6u/XPf6tMcq89FnzFyrNx17oqOEY8UIH706Ykb46MuXCE/P0aA4DnN1Oof+RQu3DvUbWfiIpaqYquSULQHhYr+dx3SilS1icquMNIOXHZAiQKePmk1Ud7bReHgf7Y8/QPnhXcwJSGzUMS0WMVeh+WJNb72CsD9C65AhV6IIxtpBSGCLZDG+Xf25io1a1YYkjUvXePQdN742atXyku5LWseicaWPNER4OIPSC4z7PZy/OeJAjePeGYLJUAWy1KC1ClIjbAUaTyWUKlW0uzu48/ApNrf3Ua43OSgmqXCz+6HTq81ooILNmAFmlhpRrd0cDDvCyReYDvoYvH2Ls99+wSA4McGff/dj7BII/uQBnx5jJriWS0uPXqRBcBuE54CYY1y8/Apf/t8fo/f5S1T6Q5QmBEir0NyJMjLmaQuRoiuVUGk2UN/qYvvZYzz6X3+AztNHCDttLOo1BsHZbyHZFmLGTye4OnuHo69eoH9+isJ8jMJCzUAlYh7LuMTzThw6Yr8X0GhtYnv/PoPg9c4OM/FJKiX2I9NH6rpgUpqfcVP5rprP131fZH09wf+0+tlgq92+aTYi6T7zO5vhreZmLGtl/m2WmQbwST3sPZPYOvu6aQOTyk2SQDHzNu/3sZOr9n+WTXflKc+1bh551hXpx7R5eBN5peVxE8+7Slu5+iFr/N5GeyTVh8boexDcHwR3rSMy580YBfS3DXrbJxIFaDX7SMYtgbYEuol8CuVF8it0XRjdZn4kmUIa5eTDbGxsMLhNgDGlFwa08oUVY5SAZGKCix65j92iNDYITuVRPeV0pa8/mdSmlIew6AnwJxBcgH2pLwH5QloQsJvqRex4em563qurK5aQEXBZWPEmc5/yE0a5kGJkP8DSF/oFAtWT8ha2vrSh+TsvLpP07MsguFJjSALBj0/7HFeFQPD/+dE9PCAQHHOU2NvSP+uylfIaom9oehsE/9XPf4rXR8IEpxg/KlAk+/zkc0ScVUUaUSB4mWVKiPAyGU8QzGYsg2gC4ewKRwQZo/EFLxUM3IjnJU1mRt9S8oLLP9GhVqWfouRadNweZSs0a13PbVLuEBUPJkWLT2/KeOq/ebxr2ZeoPoWYSV4gJngEnuvRFR2hxachyaH8xV/8hSYwadQ/x2CwN9HiVJmOmuloifEyN+4mqzsJAJc3ZDYALvkKczxuAL0RywA1NPneArD1UXrS2CHD3e8jvLxCeH7JerSFqx5KA6UVTmA4yaiwTrhmcSVBwyYQ7WOg+Rl0BwlUI48R+f76vEKqs64bIi47htF5k00DqljCgiYFBc3c6gJbW6xfu+hsImjXMScd23KRA2wqiRQaiNyrxqFn/4Hi++yudK7rqy5e5pPcJMhnblR8Wsv1fEnXXfckleu6x77uSu96trR28MnXJ03eZ1y1HdPq4qrjutdt25bW3rY99kmXNfZXbSfXeLCvJ9WbnTKSLaBFfjhUwTIPjtAjRvjhMYpnFxzIuGycztGwYPSKU53YUSBbJIdiy1StAoJr8FFAcDbb5gJAcRiIsbK/g/bzp6g9eYDSgztYdDuY1GqYl8oMKHJoDvYAjBM3GrRXa6R6IrUGal0144WvubYmrcVZ/XBbc9x3LrrmxDpjyLcOPmXkqqeMAQ2CqxWT32ww2E1BMU9PDtE/IymUSyymYyA0QHA6AKGjoNP4J7C7XGtgc3uPQfD21i6zwFGscOhXAbLpxQkFhFEbMH1E0tDKi55TMzMEBOeqhQtmSxMIfk5M8J/8QsuhfAe7z5+i8uShYoIXFROcf2xnJ2nDYjDR1cusEc5fvMTL/+/H6H3xErXhGOWpfh2kT1Mk5R37q+olEzE7Kq0mGjvb2PngCR7/4R9g48lDBBtN9mkYBNfVpHZZBDP0L85w/Oolv3wIxgPSSUGxoAVllkBwNQ+FSaOY+aTJvoGtvbvYJDma7i4q9fZ7ENwTjLbnWB6ALWl++t7vAsF91kYb+DY/23/bILcPAK7mn96NZMRpsPdVPAWjEwvLkm1muVnMdDOPvH6qWW8fG5onjat/XcCwz/156iNp7Xxd5aSVkfc+G1zMmhP2WuVT1qrzxKyHTzk30R72XBFW7Xsm+NyI7SD0j+xR7gt6uvrWtns0Buk7AdCFCU7AM/knacxywn4I4D2nk/iLBYPkBG6bMiw2U5uuEQgsaXx8NUpz2yA4gf30T0Bwemb6IdC62+0ysC9pBDCnz/QcFKCUfgg8l7aiOovkiYDdlAeB6TZDX9YFAbwpf3lhQHkIc1/ylMCiMlp82jDNBvmC4IfveggLFQbB//A79/Fgt4Uq5ijrqDOG+7yKqf5W3aNAcKUt//roEL/+7Kd4fXiIuZZDiUBw8nVlH6oJrKINXq6UUa1UOaDldDzhe8NgjjBYRMHsBcdUa7v6H2OQBo4aE820fKFWPIwsTvSHQTTTEs8m9Yz34gawyZAmg+xaNkUD5TwWNe5I+yKtyRL9Vte1/Itxkpl8eAL+CfwmEi+lkzUiXs/5r09DYoL/5V/+ZQSCZy1sSZtmydwGtwW4NpncJsBtAtrmmyt7U5/02Z6sWUBN1oQ2N4LLKq9gDUvSpS2MpyiORsBVH4uzc2aGF84JfBkqIJyYiBSkLaR/qr8YDBG9HTkdbTis685Q1+IVs9H0y4CoQHVFgHCWR6mUsajWOHAmuh0Utrso7G4h7G4gaNUxr1YwI8Op1Pa9mE9JxtTXsLrSua4nte1N3pM3rzybC5+8v640twGQZc1T15zwee48fZ+Wn6ucm74vr+ORt3556rtq/7jq5Opbup6ah+gczuesHzw7u8Do8AjDr15h+PkLLN6eospSVQHK+mQOa/1qfrac1lFQsrBgo9eLEZbH6aMjNEmvM5efQvkIKp/4FaNKo9bsAr9ALJD01FYXtYd30f7oGcoP7mLW7WDWaGBOGuGidcYBm9U/CShCQl1q/VNxLNTfcVtl2ZY8fek71+11J20dylO22ao3MY5c+a1aRq77lqgsosG9QDifYXh1gXdHr9A/f4fFpI9wPokDVmrnU4Hg5NCGKJVrqLY2mAG+9+AxWpvbDIyjUFYguB59HBWdAPB5wJsrioCuXiJZ6HR8TjJuKgbBhxidnjIIfvzjX6A8meHpdz7Ezgf0AuchCqRrXyJN+/hlz9IsSQDBFQauLizoqPFwiIsXL/HV//0x+i9eMQhemREIfn1uGdM1BrRZ75BA8DKqGy0093YZpH/4h3+A9qMHmLfqSs5NmO5cPgXRCTDsXeLt8SEHyCRd8MV0CK3OHwU6ZxsgL6NiWUF+BA5MunMXGzv7aG3to9IgEFzLocjbrxSz4QIRfOyjnSYrz7zl5U2fpy5Jz7ZueZLnTYB3WW1vgq1mWSawrIb4chBjshUCApmsSrMsu+72PkfWxKTvzWtJfSFlm7+TyjbXjzx+qjyza9yu2895+9dV3rrXs/rP1RauMesah67709biVZ/Zdd8qNiBvnlm2Q8argG6/V5rgm1W0avnlUNL6LJdvY6/Ven1P6luxi8KuFlCW/BP6kdP9ko7qQUCfsJ9F9kRIjrbdpfTS/zbAlTWf6L7bBMFN208g+OnpKTPBpa42I5vqQs9NDHlqk52dHU57eXkZsd8pT6q3efKB2oM+ix465UFta645kp7SCFteNN8FdCc5GbouP6uOB6qjLwh+8K6HICwxCP6/P36Ah7ttVAszBsEjnsUSq8jXwn570nGfaw9fvVAiEPwI//6Ln7McCoPgHHSVToAqEgwTqogbw8CwcmijcVer8h53RjEEplPNBl9wjENKSt4s7ZcZ/NYEFkEMzVaN9rtE2CGlQyL40P28h9WgtU7EO+RoG2JuEgxnWWyIrc8hb0I0Oz06haoxTGPAxuB4BKQrPXLaO0upNllaB7b/FAh+VPirv/qrpS2MOF7ibC01gEFBT2Nwm8aJJrgNftsapknOWJ6hLPcnOQJZzt0Ss1ofk2cHT0BsOjRMLEMy2sMRFhdXWJyfA2enKmjmYITSaILSbK5AGNanjZuysFCDmF960H802m7gJ83hiRyl2JrxX3Gp5pBW+kFkcnhwVasAscI7myjtbQPbHdaxDdpNzGp1BOUKGDRnVrgwrbKfJ49j7WN4fdLYzZv3nrT0eb93LSirAkWu4ZMnX9+2WfXZk+yGq/5J133raZeX9dl3nNhlZ9XFt56udK7rSXbZ93nMe/M8W1a/+dR3vfuVXnKRgMHhiIHw4eEhLv//32JycITi+SVKQ2KEByiRTBUt5loShRd3/XIyDowZod1L9lEkgt3Ri2PtZvO5zFzZl0CIRVmduKnsbWPj+WPUHj9E4f49hFtdzBs1BBSspETHtZRuGQPe/OZaAZyKlSpg+NJLee+ArXltkW23XWCE2f+m75B3rucdR/a675oDefN3tVvq85kguH6JQ6wLCtI4uDjDu5MDDC9OgdmIgXEVGFK9TuExowFw+rpUq6OxscUM5N27DzlAY1ikyOslAwRXTBGTUWQHp7puC5ed0PloiNHZmQLB/+0zlMZTPPnwOYPg9acP+UXOlCTSSE5NZ2au/q4xsphOMdcg+MG//AQDAsFHE5Q1CK5dLs45fomvCopY3QKCUxCezQ207+xj98NnePC/foDWw/uYNWqY03wzAoYqD1xpsZ+/fY3Ld2/QP3+D2ajPIDgD4QYTXOwjf6eI9rwhqDZa6GzvsxxKe+cOqo0NBYJzIt0SXyMIzu2SwsTOCzblTW+P+7z3502fNs9u6vmT7IgNbEt7m9/baUy/3ARCXP66jDkTyLH3RGJXbVtrjgMT9Db/ljRJ/nhSfr5229WPruuucvL2r6u8da+vO+7lflc9XOPddX/aunjT7emq5021V9Y4+baC4P3hFMenPRBj9uB0gGqtgU+ea01wAsGrGgQP1pdDWdUvWnc82/6V2CwCZ6lOghMl9X8W1uOyK5T3bYHgpj0mn0zkXQh4lhc1ti9GY5gA7H6/z89NTHFKS/eyfrMGtuk+OflAf0s7EahOPwKCm0xvYcoTyE1/U7sRu1yAcPp+b2+PWfdJ64OrLc3ruUDwt1eYhyXcIRD8uw/xaLeNWmEWyaEoUtLN4GV5nuGblDYRBD8+wm9+8RnLocwnBggeBJiTDCIPEs3m0AEyaT9bLpdQq9YY8J6RL65BcCL7EnBNADjtKBTuHGmimN54ouwzge7zQIPgLGEda4gL+r0EqBtIs2DcXGQkf6HrYHSE8rMUsM8lSdwsM01kTNib0ic5NRVOl2kKg7AUqRpeKjDm3/zN3yyB4Ca4baPn5pseEfEXAXOJfisGygS/aYJxpxpH/uzFelVjnLa4uya1gCKqE5a6Qn9S21KSPCmQYZ5OgcEQuLoEzi+wOD0HLnsoDgYoj6eoEmAeGEEzNQiuukJHa/06ZpmXtq3WD5JAV7S5JaH6eg1hu8mscAbDd0gipcta4fMKaYUTK1wFgVs6msDPtWy0hCXpA4ys2vdcasbz5s03LX3e7+0F3u72vPWyF860YbRKPX3rkpRunXtXbROfMu00rnt8282VjzkebbvkujdP+66SV9IYylPmTZku37ZW5cVvpZmpPZ8jnEwwPTvH4OAAw5evMHr5Cot3pyiPxhy8uEyncshua2a4CpwZq/eK9rCyVmQA9Rv3aLHMdr4SSK/seJ7PAAAgAElEQVTqdI1ezJcAPWGEtxqobHdRJ43wjz5E9eF9hDtbCNoNBu5InorBbvJgGJSjvwUEj4+OZZl2F9jiWg9dNst3bLvG5qrzft378tbLpz2S5oTqI6E/qN/BbILxsI/+5Sku3hwzGxmziQoYabCpGATXo4m+rtSbaHX30Nm5g6079zlAI4Gv5GWY7qIcPY6O2JKkW6pcRcS10TMgBIHg43MFgh/9289RHE7w+IMPsPvBUzQ/eMwnxKbMBE+aG4oJm/ijHVYCwQMKCvriJQ7+5acYfnmA6og0/SlMrMz05d8xJUhr7tNsJbZJpYx6ZxMb9+8qEPwPvo/mg3uY1lTgWTUP5Ril+jQZDdE7P8Xl6RtcvDnCeHAFUeYXTfKoVbTuvlIiKjC7plpvYqO7w0zwjd17qDU3mY1PIDjJpSS4P1FzuECrVe2qgLCr3i/33VT91s3npu6XfNLsoW0H7HLN+802lr9tRqLZjpLGrkOW7bL3RKadNq+Z9jetzCSWur3um8+/qk1kC5dTDidv+qRx7QPk5i0nrf9959W65d1WOWa+Zh196puUxue+PH3m+9x2OrMe31Y5FAHBj077ePWufysg+Krtn3Zf3v1O2lgx7XaafXL5ulnPRnneJghu2kYzkKUE4RSQmtKJFjmf3tOyJcSAF/Io2XPRVKexLhrfSdrlkq9orFN6yqvdbrP8ikhqECud8qS6kZTKvXv3WIfcB6fJalfqkywmeH+kAmP+229e4uDtFWYMgnfxR0sgeBDv1X7PQXDx36lf6DQjy6EcKyb4m6NDBMIEJ/CbToFGTHCSOyZ6NwWJVD3GJwZIE16D4KQJvpjNWWpUmODKDzb8eCaPqc+CYYoPIntc8o1nQcCpKjqOo/jtRO5RTPB4D29mr7zmGHAXvFClkUidcZJlckvkAZlZxAx2LSmqc5KSYrBd4nih8GlYKPyo8H/+z//hYk2HywSwTYfLfPMqE1WkT0wQXCYE5SkMB3NymsbNNnrc6cYRQ6lXltOfZYBTQZdroK3JlI4DNTEQzkzEkIHwwnCA8KqHxdkFB8/ExRWK/SHK4wlrXJaCBQPnJJNCA0EOLdNg+1rebXmB4LE5YyF7PWBZA5zYie0WittdFLe3EdK/zgYD4UGd2FZl1gsXVnj8VEtTSBUgLz1SrOc6TriM2aSskxz9PIu0q155QVazjq68Xc5JPhAx+yVBVhu66ux6Dtd1+zl902el8+mXm26/rOfwddbWqbern9Ku520H17j0ve7bz9fy04xZssPBcITp2SlGxycYvHiJydExFu/OUOj3UZnN2AZzwEzNBFeQcixVoo1T/OZby6FwGof9TAfBrYCb+uUqn5wpl1CoV1Hb20X7+XM0nj1G9dF9lp6aNZSMgxloT0VeYOqrrg/9nQI06oZyjTUTXMnqK99x4QsyucaFq73T7s97X970Um7e+0iOR3ld2qkMF5hORhhcnaN/cYre2RtMBz3WpWbZtQQQnI81ooBqs43OjtKi7uzeZW1qte4S+Bq3jIDg5pHY7HZf4nEjoI3RxTmD4If/+jMUBmM8fvYMu8+eovX8CYo7W5gQCH7tNJsJgFvjU2sBUj0WxGjq9RgEP/yXn2H48gC1CcnJ+YPg/DwUdLZSQaPbQefBPex8+AHu/cH30Lh3F7NqBQGD4NoPibT/Q8ymY4x6VwyCvzv6CsPeOYrhnE+XyOsEjh0QaQwqCSJhgldqdbQ729jY3sPm/n3UWh2gQLI0vxsQPMsXds03+/qq4NZN57NOPZJAviT7lDSX0+4121j+zgLA1ZRXpzKynsW2w+YeKema7H+S+lXKsrW/pS62DcvK67bHzTr9a9YtLR/5Pm85dvp173e1Y978Jb9V77Pv981n3Xa5qXpn2ZlvLQg+Ukzwo3e/XyC4a+7cxHWygbcNgptrgQQWFUKpyeymv4nxTb9NiWCqnzC8SVOd7DtdJ6Bb0staIfPUXAtkTRHdcLlX5GYoT8qLQPA7d+4wUL7u2pAPBO8lgOBTlPAeBI/GuBErhIJYzkgORYPgpA1OPvWCTgkQCE4AuAbB+d2BAYKTD7sEgs+IQT5HOA8YBOfkvFcxgpJqcDraM8v+2SQx63hWBIIr11wxwfXmJyYCyT5AwG2dQrH94z1DfNlmg8ckmMQdsNyo8fRlvy0+zakgeS3PwnXgfD8thOGPCj/84Q+vgeAyicyFTCabgNoyCUWo3z7uQeklHzEA5mf5TvKliS9503dypNdMZz6g6dDeBMAZOVHSjVrfRnWWajKSRynSEebJBBiOEfZ6CIgVfqGCZzIYTps7kkgJlFY4DTDziH7kmN6ERU/KIycIroeJevFAp3spaGaljJBZ4S0UOl0UtrdQIq3wzqbS3qxVecNJWuFKHkXe68SbaxmwYlxdLwDygg08jFOe1TevVe/3AS1d3etbx7R8ku73ydNePO3Fz3fzaNdr1bb0zcdM51uWb7rkaZQ8Yn3aOO8z+Y4nV9l5r7vS52kX13hPGlfiLLruNW0mT3li0FI0914Ps7fvMDg4xOVvv8D05ASlXh/lyRSVRcg64ax1FnOroyVYFuCIAcqOQHpwaHsBXoYRScZCg+BG4E1VGL2VL7DsSbHVRHlnB43HD9H5+Dlqjx4g3NtG0GxiTnY30mzW9zErXB3vyobAl1vQNe7petpmWO7NOzZuO33eObVu+mjM5VhP1UsU6SnNBic5jmEfV2dvWQt8dHXGchw8hiPGNoHJ5IYqORThX9Tbm9jaf4DN3TvY6O6hUm8lgOBx4JwsEDzqH8Ho9ZpNq3cwHmF6cYHzz7/Awb/+FIX+CA+fPMXes2doffSU1/4JrfepIPj10WmCUuSwTy8vcfnFSxz/288x/OqQQfAKBeYR30FPKDlVEfWftD9LlBRRrJbR6HbReXgfOx99gDvf/wSNu3cYBF8USaJE+SNRPoUQwXyG2XjIIPjJVy8wuHiHwmKGIhQIb54UYS1BOdZJ+RAjv1ZDa6OrQPA7D1BrdxkEj19cpVswX9DJ1wauCval5X9b9fN9HnOPkeceFxjq4y+Y64/ZrrLPWBrDGtw21zH6Own0tu+3bWrkE1snY00baqex6yplyAY4bVyY/l0e2+47Lm46ne8YSAJpfeuSZy648nRdt8vKm37d+5Paib0LI5CYq81XrfMq97nuMa9/m0Hwk9M+DokJ/rbnzQSntUr1q2u37erx27ueB6u5jVpQ+3xdILjYaHO+yXohPrgd7JPSCiBOf8t1Si9sbsHc7HzNtUjyFxCe8DlhllOedJ3kUEQTPK//nmSX/JngPS2H0sX//uQRHu22UMN7EHypTQUEJx9UM8FPjg+VJjgxwQkEn81iwrCA4OT5kg1gIFz9o76vaSY4s8DpRDWB1+R/s2KFUEfMvYuqjbIkmkQmctj6N/s/Wj6FfeYlAZX4NKzCqZVsipC8lZUypVf0Htdk92gpaacdiIhEqgD6yPtx47dQnCP7o4pWgTH//u//PgLBzUllTgrbqTMdVxOsNhdWKcwEx8UhE/Y45WOC6KYunhlQwdy0S74mYG4aVrve5jO5GjNyJDkAlHR/PBiYLUSgNoPhc4SjMQJihV9eqqCZJI/SH6A0HCtW+Ezp1JZC+qfAcBlYt7ZM5di0R6NSD1I9EFj7kza8YbWGsNVCsbOJ8u42H4sOtzaxaDcR1EjTtsoB3lgvXI4h62eUjXzkeFuN72t0fdL5pDGL9wGJXGNFruct277PdkbT8nM5D771sNO57nNdd7WD7/2udslbjquPXf27zv2r3pv3vqT0vu3tm85up1Xuc21s2PyY8RTE9lq2TK0fWqaKLA6xJAYDjE5e4/y/fssBM+ev33DMhsp0jsp8wfIoAoLT72hB12+QTRBc9MRMqaxorbPtl/FZMUb1u2YLsI7you/LFaDRQG1/D5sfPkPz2WNUHj9g2amgTrEXygysLbhSev3JualxjSHb3qT1b95+vu30647DvPVz2Zsk+yFjU14Jc4DLYI5R/woXb08YfJ0MrhBMRsAi0CC4Ar0ZBGencsF6dSSP09joYufeI2aDNze3Ua41sVA6HdGpQeVDqeOSfiC4uIPi3xAIPsb08gLnv/2C5UrC3gAPHz7G7gfPsPHxc5T3tjEpXwfB1Zwl5mvyLFFTjORWRpieX+Diiy/x+iefYfTqGDWanxkguPkSXTlNBRSECb7dxdajh8wE3/sf30Xj7j5mFOQ7AsHFs9GxT4I5gtmUX0Qcfflb9M/fohBMUQwFBNeSSAJKakkUrZaEcqWGZnsT7e1ddO88RI212ausze4CHJJsn489dK1PN5GHbXddZfpcX7Veee7LAnzNZzLnfJLds/Mx9zn2nidpD8SbwBTmd5K/Jvsf+7ca3vGOIOm6PJdZD5P9l9SXko+Zv68d9O2Pm07nM8bsZ00bD755mens53E9n+u6XYe86de931We63pk2XPK36x6n6s+5vXfWxC8VkQhpEDYM0wp0B1hEfr0PFM+cmMAq8yU1e5x7WNXy9X/LmqbrwsEN2vlu8/Pmu/2emPad3kZKraRroncCt1Hz0y/yUek3zJ3KGAmXVt3zEiesTyyIrWS0sB0FmBZDiUGwf/ok0ccGLOGyXsm+PJCpNxe4mhHciiH+PVnP1Oa4GPFBBfgOdR+CMsp8iHiGASneFNVIhlTHECSL5kHCgQnEg5FtwxNsRFhydBvvXuNyFgqtiHpiPN40SAzj0OTOMJAdAQ7qwD1IhHJGKoQTywQPDo9arLBYxzW1pqwyOXa6dfSpLpuzDOKNMc1zhCtZeGnBdIE/4d/+IclEJwqnzQhkhanNMfQTCt52W+pZAKLTIqUa4PmJvOc7pHJJunMOtB1U35F6uE7waOO46CReuNlvJFhtUmSRtFSJwUaTLMZMBqhMOgzGB68O0dIrPDegANnVucBKgEFzlRHb0la5Tbe1UZG1n89MFIauj38AkAL0RdLCMl41msotJoodju8IS7sdIFuF/NWE1MCwklGRYTrlwJnGkCOcbxDCvbtF1c613W7SXyBojxNmbcO9sYnT1l52i+pXvZ3PnX3SZO06Luey6d+SXn43Ofq51XqJv2WZVtWLTfvfWZ6uz55+8t3jrjaLGnz49rY2HNB1gbTyTPTENuW1JPpTTYoKnqvh8nrtxi8eoWr336O6fEJSpc9HatBMcI54GQki0KBhfTpHhsMj2Srll9TZjHBxfFkMNOQYVhuK6XTtmBGeAuVvR00Hz3A5nc/RO3RfWB7C4tWk22pnLCxgfBEcD7BrmbZFte4kHXYlc7XBvnm4zuufMu96fGcVq75fBG7QTuBi8UcwXyK4dUFzl8fYXhxhvmkj8VsigKB4LxxVSAyH0jkaOuBBnxLaG5uYe/+EwbBa+0OStWG0gM3Ja81CE5HXEUT3CXJoJ5FqNchg/IKBH+Bg3/5MRaXfdy79xB7HzxD93vfQeXOLsuhzFOY4PH81rPE2ITTNQqKOX53iksCwX/6S0wOjlGbBXxaI/ZbxGmWs2m6liYTnEDwagXN7S1sP3nMTPDdT76D+p09zMplkJxbTDWIdfppg7AICAR/h+OXn6PHIPgExUWgJev0K3uRQ9Gsc+nzUrmCWqOFja1dbN17hPrmFoPgIeuCa28u5UWAPQ5jsCLviF8tvY/tXSXnVfPNe19a+shXN+yfj19jtr+dhwkyJPWTudfwAb+lPvZ6Zq5rSXW274vWF0MmMkkCRdItr5Xmy1S33FfS+p01Pnz70zed71i0+851n2/5rvGWVo5v/nnb1/Vc6+SXVWff51k3XWT/DVkw32cWMp1gAbfla/jWZ910QiTrj6Y4OUthgndqRmDMmQp0pzWlVROmn2Y062e3ld2PN92Wt52/b9vTc30dILhvffKkS1rzzPlvt7G5njEgbawfdJ8wt0VtIU9dkvyaVZjg70FwR6vrF+3z2QwnRwcMgp8cUmDMMQPZ0UlK6VsBwcukCR7zuEu0/VQOQgR+k1/Me2jGfLX/bZLRopfzAnKTTKA6Kcm7Z80EJ3IKy2FTXEGRI9T1UYxs2uNQOQK6KzJxHPPLCHi5hGwrXDI+qak/6DS8b4rqG++OxRWXR+UW1m8L5GWBlqv8tEBM8H/6p39a2t9Lpi4jmebcJy2KMvlsINx07tJkVQTUNmVRqG4mCC752N+bz2IDKnQt7RkVkCEgiHpbETEGuTAdhFX1IwokkTIdY9HvYU5a4ecXCM8JCO+jQgGg6Hj+bI7SgpjhKi+SSZG+Wcf4yL3xZjJ/bsLYMiskYA6/IyKtzWoZhXaTA7yVtgkI38ai08Gs3cK8XkNATDHahHLgTGm/OKhb1Iaygfd8W+1ajH3A0KQWyQs4ulrVVU/7/rzpV73ftTH0rYdvOns8ZrXbTfVdnnx8nyNPnlnPnFXeqtfYbljzx7bbvs+Z1j+r3J/khJlOmlnvtHFpAwDJ9SAIXC/etMgSI7w/wPj1a1x+/gVGrw4QHL9hiaqq1h4uGZIoyv7qxTWywwKExUfAzLbxAcF5aTBA8IjNahhWtqf0YrHZYPBu88OnaD17jNrjByjsbLEtnZcrOgCxCpSp3sgLhL/cY2nr9br2zbf/Xelc11129abG503VI3vcKueOw1uypNsMs8kIw8sznJ8csxTKYjZCOJ8ph1B5ccov1UEYiQlOL0uK5Qra3R3s33+Kje19VJsbKFbqkfyYsM2pfYjdQSC4vya4blXtTEZM8M9f4BWB4Bc93L17n0Hw7f/xXVTu7iWC4Hz2QT/DNcEesU9hiOlggOHrt7j4/AXe/fzXmB69Rp1OaSxC8dP1STJVryVJlCUQvMQgeGtnC9vPnjATfOe7H2kQnJjqIm4S58P5sWbinINjHn/1Bfrnb4DZGIUF6YJrh9zwS9hX5LzUU5VKZVTqdbS7u9i5/wiNzR2EpSrCYkWB7poVY/ZJ0rhNAlZXHf++9/mCVL752fb8tu9zgZJZPr5dNxsEMEEF85rZTzbwIMCCkHfMNc2sq+w3ktYzey9i+g+mfTH/NuuXBoBn+YhmPXz6zHfc3HQ6n7rxvMwJmq5bT9f9rutJY9H3WX3S5S3fNY9981s3nYzLvP1J9f+9BcFrROKggHjzCARXTGDF3jRtkjlXzHGUtn8wbZHPuPNNY4+Tm/LHfMs3n+u/Kwie9ay+8zBrjcjblmZ6Kv89CL5OC6bcq0Fw8u0jEPzgFYPg5PcTK1sA6Uj3mtjaBILzNbXHUH6uJn4tQvaJQwLABQTn4uNdruCjKjaVwvSUVKD6p45k0/cFVGtVtDY2UKs3UORTBaSrTCRzpVXOJ2L1by5XM9Dj72UfEa1KutoLLbcSg+ZcS9FAX5KoM0hrhjwK2UQG0jWBmlj1XL7at3waAj8q/PM//3PMYVnxyJM9GWwjLIY4aaLajqkYR9PJlPzEATXztxdRAsdN9rhMTvnedpoFXF9idugOVuNCtG3ipxTZTx4g1MD8hmPOx/PD8Qhhv89a4SyRcn6JUm+AipZIoY0fBc2MB2Xy4I8is6aAxWmLig3WuKZl9NZEJzT5jzypNCs8pIFfKQP1GooUSKG7xUB4YXeHA2fOWw0EtQqzxVhKhcCe6Ci/EZhOEezVzy0B4b4LrG+6pPHsalcfZyJP+Unl+d4vBiBp3qQ9R568fdoiKb91gLq0zaJZl3XyT+pzV5vkLc+V36rjziffVfs9y9myr9mggDyPCQL49KOsH6rOasFUwQO1baajXcSG6fcxPT3F+PAIvf/6ArOj1yhdXKFMLyK1PjgD4AyCF7QecGwB2WrpqORpbbgMbC+3onBZuWbWWirvqRnsJFYGrVMbLdT2ttB+8hDdTz5C/dF9BFtdzBsNzJgRXtI2VFjsy+x0uw99+j0vGOI7TnzK9rETvmnyzjXffH3bNHnciq+gQPDZbILJoIfBxSku355g3LtAOJ8gDGZLTAjFBFc6dgE5q6USytU6M4/3HzzDxtYeSrUmCmViHwvzOB63wXyuQHAKeESn0+h4ozjH1pCJg9EIE3yBYEJyKJc4YxD8JwyC37t7T4PgnzAIPi4VrjHBIxBcn5BbaruIQxBi0uvj6vgYl7/9Eme//A1mx29RD8JlJrgR+HUpgA3noxBqapdijUDwHex88ATbDIJ/iNr+LmYs12IEqoyPPCoG1CJA//IMrw++RO/8DRaTIQcnlZgtS83EJwq1kx/1Rw3t7jZ27j9Bs7ODsFwHCASnuCgRH+e6OIppB1bdqK4ydm+qrJvKR57BNz+fdEk+sL0fMNvO3muYn00Qzgbk6LOp3eqqm6xvab/T1vUsYMquq6sOq/gvdlv5jDufeiyv3z65utOklZvlg2Tlau4Lk+r7dT2nbzlpz7Lu/fLsN5HPbc/5byUIXiiAmeBpmuCdGtpaDoVe7DILPGKCxyC46X6u05dpOIN7hlq+sQNb+rr8Ryrn2wiC5+2Pm05P4yQXCI4S7ux28UfffS+H4uoLArspMCaB4L/6+U9xQiD4WIHgEROcF3x1+rFQKqBULjFjOxS5E5IeZOIvHx1VuuAz0gWnAJma8muAh9F6qAPEc7wiKoNAcPLDy/SvzGSdjU4Hd+7fQ3drG/VmC6VKRcGmCyUXt/xPB/IMSM5J2y+SaNFyouyH8zZK3Ud+F2PBBog+p/aYzfh+BrkFDFeLV3TigcsNdKByAsEXC7aX1G5KwzFUgTFtJrirQ7KMVV5DZjub5qKZFnDGZEGYYIqA5sIQt5njEnjTLNPUJhcnU+oQaY4bqo9cXtTQKiW99YgYQHS8NpghnIyw6JFW+BXCcxU0s3TZR3EwQnk8Q4lY4aQrTmC4GrvGjxVmUsq0OiZtcVoVBE91qvTEYmyIBhKB4dUaCu0NFDsdFHd3AFMrnJiMlTKzwkm/NElbPS/47RpXrutJz5b3nrzppczbAGvy1GXV8n3K8Emj5sgyEpMEINmbEFefrWqHbqLOrrqZ131B3rT551tf13hz2fWk+10bTbNuSWmT+t0EYV3PZgMTS58tFirbUNK7Gw0xffsO/RcvMXl1iPnhCXBxifJ0hjLZXAmWyad5CAi/DoIrU5cMOGeB4Gr91lD4ktMfBw1hsFNicVfLKLbqaNzdw9Z3njMjvPzwPsLtLmY1sqMVZUO5pnIoLLknXW1p969vet9xuW5+vuPTNc5vuh4u+7l8XTO7mQm+wHQ8wvDqHP2LU/RP32A6uEIYTPmFuWKMyzv2OIgLgeDFipLf2Nzex96Dp8wIL1QIdC3rVzh6pAmTm0DwyUQ5hhT5XW9IqG5chh7KPIJ4XJqsCQWCTy6vcK5B8EBA8GfPsP19AsF3E0FweSFFT7Lsw8THD6kCk6srXBwe4fLzF7j41X9ifvJOgeBRIC+qYzRzuIuv+TEmCL67g93nzxgE3/r4Oap7OxEIHj2sbhvlrqn+GFyd483hS/TO3iIY9fmFhALBtSa4lGuC4HRNM/NbnW3s3HuMZncXhWoTIDY4a7Rr9p0enEtEgpyM1bzzINVvuwFCi2q7vB5l9hP45uebzi5N5qN5f+Y6Ymya7Hvksx180mUTZV9Cv205R9e99p4orU4+663LVmb1lG/733Q63/Hv8k0kn7z1Sxo/eeaBb3m3NW/XLd9st5vK6ybbz6zTtw0E53YqFNDLBMGraNdKzAQH6YITmKSBItU2Go3QZtvuQ58+TbKdrnnpytd1/ab9tiw7+x4Ed/Vm/uvic3prgr8Hwb0bWTTBhQl+fPAKs9GIgWyFeseOJ/nRxVIRJQKoGQRXAHKB/mkQnL4LpgSCz0GSzuqazkPrcovbx3kUgDndQ0A47YsZBK+gXK2gXKtha3cXTz54hr0799De7HAgeYpxxCC4xE3RYHjAvxWwTYQdfolH7OwopoHohBOATv/oxAs9gyL3UDqyd+rUq2J1s+SKwQpXeSkAnPOmFwGsh04gOAUGDVTspTD8tIDwR4V//Md/jLzcPIBNktFa15D5GN8scJy60QZmBBw3g25KQ1JakzlO94ssC4PmJTpEr/KUiL0MeVNHkKYngSi0QeKNkGp4DngVzJhlhMkYheEI4WWPtcIXZ5fA+RVKgzHKsznKciTYlEbRDEeBPK4xwmVT9f/Ye8/mSJLkTPgpLaEKurvRYvQOuXsUx3t/H8kTvPtV+/Xs7kg78sgld2emNVpAlZaZVa+5e3hmZCBVFdCzu8OBGayAysiQHh4eT3g87kyhwHjLPbUyNis6JwxHuPwrEwIUgIqCvNXqWLWaKBBX+NEBigd7QGcHPnGFV8rwyDuLN+LhtjANYEra0GTJVdbztJbe5d24fLNAk6zhcY3w+5hnaW3Mav9d3k3ahG1aZl79lJW/qyfuQz7cMuPqmqdeacZbluxs8jypTuGidDtX1dNJsmmDAPbbae23y3OBAN1EaZpooAuJOs1506nvYobVeMw6d3r+Dv3ffofZ23codnsoTcUjnDjChR5FgHCJUi1aKqBJsXmNo7Bhjm4OahimNaAcGwcEgpNe5ds1JZTbLfZmFY/wr1A9ewhvbxteswGvQDpUgbaoHo1UZI1bNZ9CDu+SZ44OvZXkrno2b5lZ5USfGyIP9mLwMRsPORgjgeDT3jUWkyGwXIiNYNZxjWLORhtfISRstYZ6aws7+wKCN3c6QIm8jgkEDxFinidqFLInuHCEkkHIRrBeWTSNdY4iTV7xnuAnx6c4+uwZ9v5EQPBJWTzB3aMhmatRyjirimxcTwkEf/MGve+eo/vPv4X/4YpBcApaG6x3ykkYQdMjcDIK5H1SraB9eICDzz9D58vPsPPlZ6gedjAv2XQoykkkc1roaQgE7+Li/BWG1xdYjPtYLmYctJxBcEOHwtNUA/+YOSVBhkpocqBSAsEPUWq0USjXgkCl2jOhp31UwrJAgLzyqOnuO7+k8u+7nLz5ZaXLo2/sdSRYO4LNlgD87n5C87W9l+y+iVun3PVO9+RT7MAAACAASURBVAv6vTrkZK1/7jrnjsl99EleOcsqa105zJvffdUvzoZIy9u1aZLqm7cdedOtO8Z5+2fd8YnLN89+/PdVH7X5aP/+U+EE5/nPnuALvLsa4O3VEK8vBqjWGvjF52d4ctrBceAJTnavrGvqcSl9IrZilvy78umOtft+0n4gbzl555fKUx79vq7s2TJTrVZZbqheGkCSPj91+ZvU+Y/hHerHNE/w0WSB5++u8b9+8xJvLgZYoISTnz3Bs4fWBLMkT/AP5xIYk0Dw+XjMwd4DbxE2YFdYERV4sYhyRex/vhVKzrYEdKtvCgHQ5CxjgeDiaa1e1AZbN84gCoJ7yxUoFCftW8kLvFStMk3g/vERPv/iS5w8fIitnT2mRWEHdMPZbdtest8xxC3sLS5BM9kWM2A2dQrjtarHAkxUHczUU1zzCb2/pSzRiUKbIuA59RMB8ASCE/ju+x6l+TWIE9wGwVVJ2J9Jo5QE+rggnqtUXGWYZgTEKcIk5awdbZevCk7bYxu4qvACcNsEDlAQnIje7YABmq5EwAV1KCtMOnUpSdA1w79DHV/AEsXiioNfFcg7cTSGd9ODf90FrnooGK9wCpxJYHjRIw9F4b3hX/asUu8kAyFbHJtxY0Ll36fPjnUyEjhXheUaupNiCUviAGq3UN7fQ+mgg+LRPpa72/DaTeG3rZTl+r/hCQ82i6FgpCoCHbNPuShma6L8KbJAk6yc3PmTBq7mzSstXVa/3qU9SSDpJoZGlhxktcPtgzzp86RJaotb33XySprfWeN9n8/zbuLsdtltVgAgrU5JIAW9E2eUp9WJdTWTK9NtHDpg9DC/vEL3ux8wfvkK3jl5hPdRns3l8FE9wo03uB0oUw/qBECTn3i/8NTWWW9a0bIZBFfucMO1RmtNs4Hm6TF2v/kCzWdPUHp0EnqEl8QjPKyF1CoCSeYAwbPmUB75uYs+yJN/3jQ/Vj3WL8dw4PkeJqM+uhfvmQ5lPuzBn4+FNs1w0rG42p6oBNeuCijX6mjt7GFn/xj7p2dobO1iWSyL17Ehnee5oMFn1DNiNmePcHpWVvslUS6MRNMmkANjOnQox0KHkg8Ed2+z6bwRD/Fpr8cgePe75+j9y+8EBF8SJ3jotEAeLDzvAxDcmXEFoYkpESf44QEOv/gce18QCP4MlcMOFqkgOFvbGA26uHz3BgP1yl9MUDQguMb8DGaWoUPhWhjuw3p7B53jR2jtHaHS2kGxWudbHXqzLaTJuy3FefVpXvm/7/ySyr3vcvLml5Uuz3pqb76y/nbXcQXH9dPdV+gapeucvd7R364HeFZ97fpp3ll9IKKZfMvOHtM8eW2SPm++edPdl/xngXNuOXlBurztyJsuqR55+yEr3ab10HzX7ccfqz4q+z9ZEPx6gPNLAcErCSA4W5JW2C1y6xB9ICC4/rpjGfd/nC2ueihJH7nv2GPPeERMHTbRMfe5NlG9SGZ+BsGzZup6z2msE0FwbwkCwV8QCP4vL/H6os8guNKhnB20UcMMJRC9h8ZqWn/HtV6N/0hSEwi+FI/py4sP+O5ff4MPb99g3O9jxt7g4lXNblfGi4s8wdn+D0BwwzphnE6IC9z3FgyCwyOnXaUb0SCWfLeT7dpSSWLjLAhAXq6woKSkY8pllKtVVBsNHJ6e4Muvv8bpw0fY3ttHrdZg6hT1Jrf1BIPjEfd1Y/cbOkjy0CY72nZaNhpNomKxgwpr/2A7LPnLbVqhUgxjFYmHuDjKKb0K35wRCpZfgzjB4+hQsgy2NOMrz7t5xS8ur7hF3Vb2rrFqGzeqmNXLw20HpXVpVWz6Fb1+RYNBghksxMUSX0GQkwvi4yQZKXDQJ/YMIv6d6RQYTVDoD5kihTzDV90+isMJStM506OUzJUFvqJrruma4Q4lyum8QFUYYzgvaOMC5okqR8F1TRCi4yYIZpEDvaFWQ2G7jeL+LoqH+ygcHWC1u41Fqw6/WmGe8CiQY3k1ZgA49yFTd81j3ffXB0/yzYo84KLmtG6dXSMmrUZ52peVZt36paXPKiuuLVnlZz1380zbkK6bV1be+aQlOVXa5sh9pnW32+B+l9Z2dyOV9n+S4azfu3VwwYYigWWQuAvL0QizyyuM37xF/7sf2CMc130Ux1NUCYRjIHwFjmkdiUJtgd56GJkDZE7pbXP6bdM8mGur9BKdetPJ+labg/w1n55h+5svUT17AG9vRzjCCyXRn4y02SC4dRfOUuIuPcUm82OdOXNX+V5Xnu+rPVnlrt8u8kLwsfQWGA+6uP74DuPuFbzpAKvFFCu6xsyGWdRTgsFwBsHBVCjkBb5zcIzt/RPUWttYFklSifNaOfOiIDhFj1/M5lhMZ5ygXK0xL6C7zgf/K/c9BASf9XoBHQpzghMI/uwZ9gwdSroneBwIrvexl5gS1cqr1+h9/4JB8OVHAsGFDiU0Zg09TIIhwo4u5SKK1SraBwfYN3QoO199hspBJ6RD0W2UEq3zAHPgFowHPQHBry8wH3SxnE9446V0KCal5QluAuoYD71acxu7h6do7x2httVBqdZgr5iwTzc5LMuSwPjndwW38pZ63+W4+bngo9YraQ1KqnfavsBeU2zPb/udrHUnCQxUeyztM26/ZNtodtn3BTra+yC7z5L62+3XvON+3+nuSy7X7Ue3X7Laddfn68hx3j7Jky6r3nF5uPMkTzmfqn12XUjGf6og+PvrId5eDlJAcJ9xBnLK4z6gW1IFtmQjnLg2NpKke139k6RLeX106LHs/JNkJylN3PdJ8hk3n/PIsisvKjMEgtPegZ7bnuDr23t3mQ0/nXepH6MgODmRipPPwvMxmnp4ySD4C7wiEHxVwpHxBP8ZBE+RA/LuZlzSx6DXw/vzt7h8/x7XFx/5/+lkwjdAycuZbobQ9eZSuQhx4mUEXehQiPvb7GVjQXA9sFLPbDZaiigxiEl0KCss/CXmy5UcVZC3Od1YbbeYD5xB8Edn2NrtoFpvCB2KMagDphXbA9yA1pFgnLZ+sYxq2yktameZ/UNgTIX9GDrbKr2KVEZ1DscUK+DX8PHXhb/+67+WuqZw/+VRDHFAyV2meJ4ys/J3FaC2M0n5irBZ1+tNv9iGs1694nTmZIU4I9lD3JCvC21OEcWSnFzwzpW4dxZzkPf3ajCEfyX0KKvuAMXhGMXpjLnCibeWwHC+pmtORXhfaAQ42CSYP1wQPEYeYrtpHRA8yMB2jbS4x0jRMUBTqzIQXtjfRenoENjfxXJ3C8t2E8taDUviuC0KV3iwXUwDl3j+3f1E8D5kad084tKvm4c7cKoAsuSeVcMdQLusd/MAUFntz5NHnnYG8p7Q3nXLyWp7XJ3SAOCs+uVt4yb1svPOYzAm1cWWuzxtDXSUw4drG9v2mpNkWNP3Wrb9t92n9lVYoi2ghT/QLswRPsH04hL95y8wfvkG09fvsLzuojyVWziVFYHgK5SYI1x+LFg50Ltcj7yDdSudXgGTJZ9+g6tpJi1dgy1UKii0WmicHmPn68/RYI/wU6w6e1jU6vANqBn1luXz8VtBhn8GwTcerMiL68w7kWOKuu7Bm8+YD/z6wzkm/Wss52MJislcnsZrwVwXZN48NRBRQKO1hc7xA+YEb+0eoFxvYUlBUnmDK1QfXBZf+5PgMWQIe/M5vOmMN8d0TZGuLEZ0QOQfXcxXWDInuAWC3xgQnDzB//QblCkwZiodSgIIbpD+Sa8rIPh3L9D/zXdYXlyhsSQ6FPGyltmgnuAxfOAmmdKhSGDMZ0KH8tXn4gleLrFtwXnxJHPcAQorTIZ9Ho/B9Uemp/Fn4wQQPKREofGXOVtAtdHC1t4x2nuHaO4dotKgcTFxT0xxm+uI9eT1Lvp8nZLuu5wkIMadZ266tHmYBu7YTizu+uOuQfZzuzz3PftZxGPJ0OjErZdpdogN8GSBSnad08bRrb+7Jq/Tn2nl5JWPvOnyymZWfnGgWZ52aL/kzT8pz6z37/u9++q3rHpt2i5X/vLW101nl69OabYjxKb5/qG8p3QoDIIbOpRKtR6lQ6kWmROcbF2iPaiUywx6Cb3HbRA8Tme48yMAhwz+EdcfSe8kpbV1WRrm4sqGPcZx8zjueVp9tf2ql6mf9KY/5UX2EwUWt+lQsvL7Q5GXP5R6UD/eBsHJNlph4S0xmXnsCf6/f/MSrz72MFsVcbQvgTF/BsFTRtGA4NS/s+kEg14XvetrXF9don/TxXAwxGQ8xnQ2g+fNQcFyCV6rVMooGTyS6Rc9ikMkXta8ZyA6FHLONZ7ggjHKfoL3IwZDElxTQPC5guBk6xIIXquh2W7j+MEDfPnNNwKC71kguAUyGpDZUJ/I/kVpULj1ilUrk6HyqZiuMcyOcv/ZeIPb+17X5tL/dXcRIIl6AZbyLRR+Dfh/Xfibv/kbFw+9BYivsxHU4dzUqF0XtMqrBPIYN0mK2l5EeFNkgeXSl8arj7nCCRwnb3AZLL2mzxFJfR+lpc9gd3E2ZzDcu+xiedMD+gOUxlPUFj4qHoHhHqcVmhTbw0g9rG633N6AbTJmaX15azwtQDw46aFgmNUyVo06VlttFPYocGYHpf09FCl4ZquFRaUKr0RXu+mUUDeYIYYT2USGCL8TeirvqEu6++4Lu/S0vPM8S9rs6fdxoGPe9uRN5/Zm1nubzFFbSSXpiKRRzapPnvzi8sgzPnkkLW6Mst7L26asfNznSZuUtM2L1oXHyLpmZH+fVI+4fNPABpeDNa2+qj+DBc0CGXReuyCErNlGcZgTcH88xuL6BqM357j+7feYvDnH6vIapdEYNd9nIJwAuYAPnDOXFrP+NTpkc4DLAsE1grd2qK3OqfLlCnuEV48O0Hxyht1ffI3qY+II34XfqMMr8nl/QC+lrOZa4eAs6BYoF73Kk2ds48Y8S26znq8rz3fVCXl0w33VSWSZIq8vMJ+OMe5do/vxHabDG/EC9+dBcBdza08MzoAnT7wvmtu7ODx9hK3OEWoB7Yb4K9sgOHPf+XJVkjdxszn8+YKvQVabDeYF18DUjriZaJlya4ICYxIdigbGXN4McHJ0InQovyRO8M1BcOqTSbeLm5evODDm8F8JBL9GfSnc/CIvJtaI+GpE3KltLJuj0hMdCoHgz54yHcreNwSC72NRERCc+0cMNln7A8thhel4iO7lB/SvP2J8cwFvMrwFgtPFUiEIV2Nb/qbsyrUGmtsdBsG3D05Ra22ZwLW3457w+5ZzyV3Bo01l9FOXm5V/kt2d9V7WvHXfd4ERG9SJW480fxckV/ve7m97X2DbMWnrkm135tWJcYBP3Liv23cuGGXXLdALMR6ecemy7I28dburPCfJlduevPVx7e1138vql3Xbm7f8dfO9Sz3dOZZHjpLqt2n77HEiGbBjeuWdZ3fts0/5fgCC3wxxfjXEq48DVKt1fGNzgleJFs1HqVRArVZFtVI1oG6J11Pl4pVl8Ba8E1Q/SWfS925fujrE1qlJe4C4A0hXr9p1tPWf5p+kj/PIVZK8Bjf6jbFM4DcH6BOKhMQ+i8vPbXuWDLp65q6y9Knyc+uVp13xIDj5fwoI/vL9jQHBu5j6BRx2LBC8MDd0KGa/pXbcXTvoj/19pQkkbNHzsCCHlemUge/hcIhBr49er4der4vRcIDJZISl76FCTrhsgIpTDoHgTBXKW5QVB9Xk34XcTBUHMMOjbfYkZD2XS3LTUahQVphzgEzxBKcAmC4Ivk0geKPJtI66VzE5i/OPOrvYILhyh4euMIEnjEFWLWJSe0BDGz2KL9l0dPYeQL1pzK6ggF+viBP8b//2byNaMklpZhkdkarFeGXmVRbrAmxZ9XI3+1lKI8+iYS8Advn0PYHgHJFVvf14Y0byRx5gSxZM8uki4GU1mWFx08Oy22dqlNJwhPJ4Kl6KM/IMX6DMXuFEj6Le4MkguJaZx3hdVzfcWhTl6MgIq3pxrTgQ5pICYlar7NVY6uyivN9BmShS9nbhtbewrItX47JUNIEz1SPM2v86aLjrh5mllNdt3ybp0+rgPktLmyWTWrfoRE+v8br9kze9nW6dubpOf2TpkriWbzIW9jv2vM/TxqTe36QfN5G9yDuWoZtk8kb1mkyuUDeahcIAN/y9mX9x+tU2VuOMWPpOb9S4+lQNY4234Mq+2/cai0Fl354D9neBvnWQav6XDIDZDJOLS1x//wLDl28wf3uO5dUNyqMxyvM5qkvyBhc9y+/QOn9vILhuRlYGvLaPyMO/NW4CKlUUmk00To6x+/UXaH72FOXHj4DOLhbVMnzWm+b2jfF7D8C+KNYdc3howEEN+rfmjZEs+c56fmdZNxmsW8666Teqp+Eq8eZTTEYD5gIfXH3AbNgF/BlWSy8VBCcAvFAqo73dweHDM7T3DlCqtVAoV5l7WgxLUzMOIiMcfmQcz2dzeOQNMpnxwTtdU6To7TYIbusGAYsFBCdP8CgI3mcQ/IDoUAgEPz3CbBNPcHP9cHLTxfWLlwyCj/7t+3QQ3LnCcAsEr1TQ3O+g8+QJ9r78DB2iDTret+hQzOS1XtRoKbPJCP2bSwyuLjC8eo/FeGBAcAkaJB7fhrGQgoBqrBcDLEjA0h0GwfeOHqLW3hEPfSf4t+rW3zcIvinQtI7sZ5WRZJ9nvWfbPG593HfjwBO10V36E9det215u5y0fdCtdSfmcDap/nnbnTQGSW3PspnSwB17DV9n7OPeu2v7ssq37YW8e7WsPO12ZO0ns2RRn9+1H+76fp42bzLuWfXKen7X/rHH3/UEz9vmP9R0vP4UCsyf/OFmhLdXA7z+OAB5gjMIfhIGxiQQnACqWr2GWrViQPByhBM8bzvtMVM9cWu/7wQUVtlRO9/VnbZezaNjk3S4Ox/duroynPTclhtbf9P3dhDkpH1LUjl55X2dubZJnvdl36ate2nyRO+lg+A+Xn24xv8xnuBjj0DwHfzlN49xdtBCrTBHmeFVsz/5GQSX7rZAcJ5HRLXo+2zzT6czjAgI7w8YBO/3uhj0e5hOR+yIs/IWDIgHIDhjkBwhkvMQIJxA8BV7jVPf63xgZ16mWxJKRQXBCQhnTnC6TVGtodFqBp7gD87IE3yfQfAVReg0tzIFurSsa+uGuKsbNJVyDCoIHpVLuUnL3WOcaFxcwL0dJHt6y7FF3v31arW6DYLnVZxp6eLAJXdyucotCyQLAZvN/PHilEScos/bflup2gt7MOA2MEUguCFoNyEl5eSFriMQPcpkgsJ4wt7gy+s+0COKlCHKkxmqdGWfKFJu0aMk8U8qyOG2JAp83aWd4eQ04HewfRQHM7oiTBymy3KFKVKKW22UO3soHR6gTDQpuzvwmw14tTIWRQOEG+DN+KJaAekCNM5MqkD6pRoZDcmSsySjNs+ism6apPRxshTXrLTy8tQlVBrJnZYnn6y5mJTHpvWP0yd55rO2Mkm3JG14snRR3rkj6eJgaUOTtEZGqWBCjLdHcGikIKcDauu1onAOaYJAm0VqZ2+i3b+5lY4Hhbu4Kf+eGpllCqhrbtXQ+0prYo+ZLmy3FjQLuLUXv7Atet5sFkq6WkUUFeMx5jddjN99wODFK0xev8Xi3UcU+n25gUMn4hyLQQBwYlgkUJyXc0XG7xR+ODgHDyRDjQNVZLIRYmI3lNpbqB0doP3sCXb/5FvUHj+At93GolHFoliAz1QMwgMZguDqCWvaHh3F4L+sOZwkmln6Iev5GiKfK2ne8vKmu9N6ID7NmE8nGHavMexeYnhzgcW4DywXwIpAcCsCu7maKDf/VigUyyhVamjv7uPwwRmau3soVGpYFcsGBKdzdA36Yih16NCZgtbM55iPJ5j2hjyvWns7TInCByvWIsl+NoFKEpNzOZ1iYTzB3/zP/wP/po/jwxMcfPYUnV9+i8rJEWaVAjwChh31EJ1pdu8pZzkwvuni5vkLAcF/+wPfwiBOcKZDkUVJ5oNdtYBuLVzvCxR3hUDwTge7j8/Q+eIz7H/7FWrHB+wJTnFHAk9wqypyXr/CfDbBsHfDnOD9j+eYj3q88SpKeEv+MVyBgcHMh3XUxxQ/oFJFrbHFIHjn5Ax1CljKXP12UPLQzvoUIPg6G+Q8E+i+88sqM295WbZ5HHCTB3jRNUe9/gJxjtjr0TX71hpjBb4U8XUPlW9bpTbIo+ul3Vd31U/2uhk3Bkn9nnc88r6fN78kOVn3/az0Wc+T9H2WHMfJTdy45s0nK9267cjKL+v5uuW58p2V/ybP3Tr91EFw8gR/+bEfgOBPM0DwUonoz0j3ZO2Ko72fd6zddHFjbu9T4nR02nxz9XdcWjeN7W2elT5JL7p7lbw6wW2fPf/j+iZtjsTllTVH0sYt75hmleE+T8Mw4kHwgvEEX+D1h5sABJ8wCE6e4AKCVxkE9yR8y7qV+smnN/FyGAQXpgnaB+gNhsV8jul0yp7g3e41ejfX6HWvMRkOQA45y8WC9790a5QAcPrkwJAGCKerxUR7Ip7jZCpTEEy6FUEXU8Wm9lcrAcLp0KhAVM8SGLPeaODo9BRf/eIbnJ49xnbngGMayS46HMlgjlFhCTSpPH+UKzwGTxBbS1832KNlqtl4gdplcbYZfWec8CQwpusJfld5ipsk607INIBrU2MxLxBm1zULfLON44gSE20YdCU9W9Iuypy0KJ5SIGDc91Agvp75HKvhGN4NeYX3gO4ApcGQPcMrsxnKnoeSH9KjsMfiLfArLPO2g9+nAsFDIFwAHONftpJAmLRBLDAQvsVAePn4EMX9DlaGK3xRr8GvlOUqM89CdxF3QHALHmdBzxDYTeUlLdu8eW4KNMWVnVVm1nNVClnz284nKc+kuWTnbRtDecrOW5bOszx1iCs3aUzWzTerH+V5kl92eIKZZJhFvr/FjW8tAEkAuL4TKBubFsiKsOxWkxeZUFdpPXQRU0PP/p++cz1CXD2q/U7p6G8CwRUYp/dtENzWq/q3C0TEjq3VadGeN1EIyRCYzRkIH709x/DVG4yev8LiwwXKgwFKsznKdCpOAB3ViQNnhmCjPaZZeidZPlRf6oIvfc2Lu/Y9BxUhYucKe4Q3T0/Q+cU37BFeeniM1d425rUqvHIZvvFEzQbBbwM7eeal244sPZP1PN+8yZ8qb3l507klJ+mF2H5h6rIVZuMhetcfMbi5ZD5wbzpCYblgPnCOVB4ExdTDcXbGQKlcQbXeQntvH52Th2hs7WBF1GF0oMzhG4XPj41TA77xHCIQfLbAdDDE8PKGZWn7YB/VVhNLPm0PQeZgxWRxENnzCQTvdtH9/jne/M+/BwXGPDo8wsEzA4KTJ3ilyCB48BMB0mO1WMBdzp7gP7xAn0Dw3/2AZQCCG+oREcRAY5pjfPk/dPmAguCNvT3sPHrEIPjhn3yN2smhgOCleBDcZITFfMrBMQkE775/g/mQQHAvEwTnQOh0IFaqoELjs3uA/QdP0NjexZIOKCKe4H8YIHheuV3XNs8/M9Ov4mflE2d722uRuw65QIa7Ptnl0TMFwV07xe2PuPXH/s7Voa6ecYGPtHpl6aikvO22xeVxH2BJUh7u93eVp3Xez5M2TxpXNrJkMy39uuXlLetT5ZtU/rrluXKet13rprPr9ZMFwafiCX5+GQXBbU9w4gQvl4uo1cgTXOhQyIbeBARfdwzS5N/Vp+vMrTgd7tbNvtmjf2d5b9v52u/YujhOz2fJtP08re5xa0DEtjGNtGU7a/5lpc16njbmaWUnrVH0jg2C0/6OOepRgLckOhQBwf/eeILbIPijgzZqhZnQoaTQ99xFTv/Y31X+bB4bQ5EsbdKbDD6m5HzT7+H68hLv371F9+oS42Ef3myKAvGCM95I4LcBwtUTnOhACdg2NIB8u5QAcqZ1JhcRws5X8FdgEJyctArlCoPgtXodxycn+NIBwVEohbGqmDBCKUFlzxEHhLs2nT1H4mTSnVeuXaa2mY35OPP8177v/3XhP//n/5yM1NxBctKM2Kxs495d10DUMuz34vJIq2eaQk8C00QsbRDcbO4Chyaru+lEx/wW/CWF0QUmU6wGI+YJX113gesuioMhKtMJyvMFSr6ANOyxaCZECLYJmMKDH+nkmMBpTopcQhAew6DA1zQMeGNObzQPuWQdXGyhYyYGdNBooLDVRrGzg/LRAYoHe1h1duC3mgLolMSryl3IGRAyHOIRgz/C+ZksVWkbgyy5iss17ztpMpI1B5KeZ5Wd9jzrXXfOJKV3v1833zxtj5u3cRvUiDxYnsVpdadnmleWTshT1/g0RtnHPlRP8OhJqSa9pfCDOa3p7VNQ+ls5rqxPDeSYQHshtoaZsWaRCtVWGEU5rk5UPzuAMP2vQWXUa5u+o761vbjt+WBzeduLlS5StixmzSN7LKM9ZHe+0EcQL9pqOsNyOMTk/UfxTn35CrM3b4FeHzVvyTdvOGAmg+Bhn4petSG6MP91QXETFiQ4cAhAcCtCCHuEkzHZ3kL96Aitp0+w+63hCN/dwqJRx4IPGiU4nwCjjv5PUOxZfbqp/nHfy6sbNp9npr0ZtC5uPbI2GUntSG0PXzX0MRn1cfPxHMPuFebjHvzZhL3A6QqzGrFMkUaB23n9F5uwXKmj3ia6jX3sHh6j1mrzjSry9mdZCMhtolx4S3/JfODjmx5u3n3gG5SdB8eobdH7EnuD53awtpqszGGXTxHmb27Q/f4Fzv/XP8C/ERB8/9kT7P/qW6ZDmSoIbslTpswbbw4CwW9+eI7+d88x/N1zLK+uUTfzy0DGFjYfguG3ZMJ4gtd3d7Hz8KGA4H/6NeonR1hUyRNceNNj1+zVCovFDNPREP3rC1y/e4XZ4AbllYDgt36IDon0F/W7oUMhqppiucY0NYePnqKx02EQnMYm7NugRZEs7Q33XWV9nfeT5DzNtl0n/8Q1yz7AMInyrLVJ9XU39Tbo4P6dVH9dt+LAjSR7n2ZorAAAIABJREFUQNcje12yv9O1yy5T7YukesW1MY+ezNJhSXmsq+vi+i9PHnnSuHm772T978ptVplJcp71Xt45ECdLed/Nk+6+6pmnrIi15IBRWbb3p+6HOD3zUwbBP96MOTDmy4899gT/+rMzPD3t4Gi7hnatyGsW06EQJ3iVeMF/PyD4OnKVV5bzypKtX5P0ir3u0p4l8J5dLMztfAFvCbDVX1d/x8neOutP3NrF9ljGHItLk1QX93u73W75Wfo97zi5+kL7kQBwCTxaYtuJOcHnDgi+MHQov3iCn0Hw7FnE42mAZPWWD+8fCj0IUZ8s5jN0r6/w5vUrfHh3juuLDxwLh48jZMPBlCoUEJOoUIhWhb5XW5eC7VJZvu+ZW5FCwUgAuEfe4LRXcUDwIwLBNTBmZ589wQsEgiudYOCEEyKEeUFwew64esGVa7XLbNnX7+ICmAPECb76cUDw7CFeL0Ueg1FzzGN4xxlKecrIkyaEo9VDKFBX/AcHYlJgZblCga4sTKZY9gfME068tej2UBwMUBxPUJotUJpT4EwfRZ+ivdKvbv0IeFKQxt4MKsdv0rY1Yzur3qRcY83ffJpAb7yR5+e6iQ03gwyI00aSTgZrFRTaLVT2Oygd7qFwuA/sbsNvt7Cs1eCXy1hSOuuKcfC+9V0IlcdvOtPG355YWWOY9ZxbnALA5Hk/r/Rn5eU+z0rvlpsFjOWZS0ltua+6pG1Ws/rR3sjeVz2Ty8wHgscbKCHSxBC3mX82wOkemEv/Wl6IjkyqYZdnUbEXmySDyB0HBcFdj27l9NZ5kgQgxMme+12WcSYgcDyIpj3Kx3PkjU5BRro9DN+8xfDFKwy+/wGL9x9RHIxQmc1R9ZfiFR4BwU3QFueQUbVnJihoCUscCC5MFYZgwnBYcInlCgqNFhoPTrH3i6/Q/OwJSo9OsdrbwaIqHuEaaJgQ0Eh9Ai6M6HoQyNI9c4In6ZSsuXnX51n6xX6eJUdpbUjNhwBtb4HxoIvrD28x6l2xF/hyMRUQnL24xWCVXwmKKbfECqjUm0yFwr/MrdeSG1IMxNKGoijENzYdA1F1eD68yRTDy2tcPH/FmR+dPURzb4fjc3AeNggejLl4rhMIPru+4gOhd//7/7In+MHBIXuCR0FwDZ8T9lCqzJuGTq5vcP29gOCj7wkE76JmgtHeBsEl71tnN2TCFMUDpba7g+0HD9D5/BkOf/kN6qcEgsshuvy4tRLjxPfmmE/GzAt+df6SvfRLywWKK/+W+FEXuSA49T9KFbR293H06Bmau/tYEeUbH1SEFkl4WGHakhJs665yn/V+kqwngYNZ+SU9z7Ohj7OV3HkbV9+4zY8NQqRdibfry/PNzEH9Pg3cs9cq23Zw/06yAbU8t8y4PszSX/pOnnHLk2adcV5HXyb1p2svuGOaNB62vZJHVvLKp53vOn3hylNavTfNN6mM+8gvbx555nPSWriOvOStT1w//2RB8MkCH7sEgg8COpSvP3uMJ6cdHG9X0a4Xed9PIHj9jwgEX2ess9Yte/5m7VE0LenhxWLBvxxInLAWcwuVDhLUe9ndK8XNBXePlHfPZAN08Xu/EBxPyzNpftrrYpyOy+qrJL2cpS/pPfswQW/6Cgi++hkEX0f4Y9JGxiXA+2i/qzicgNcEcBMdyuuXL/CWgfC3mAz7Qu1Je19KQ57gDIJ7DILTvoQ5wdnpIxkEZyDc0HWSHV4hT/BGHUfHJ/ji669x8kg4wRUE5/2KyVcJHthVi+psO+FZB0Jp88OV7aS1184jzW4jTnCmQ/kv/+W/5HIC3mQM8xp26+adlm+eBdh+PymvTQGzNKPabicrWsOBE/meBJwoUuZzYDIBhiMse314lzcMiqM3RGk0QZmu7i88lDhwplyWjvVStEGOCOdmpNSIl9mt8bi107VA9+BSNb0VbgRD0MmCzanNdKW6UsaqVmOucA6cebiP8vERc4V7zTq8WoWvXus1Y8qL/04AweM24knjGjc+WXJqL4pxabPe555ZE2yKmxNZebjPs9K7ZWj6tDmRVS93s5NURt45n9WGPHNZy8pqX9465UtnnXpaF0PC+hqw9hYXadTVUvBv9fwMfL4DnEdpMGwu3LjNiWvc5DXGksZT9aN+Ujr7O5V59wRWv08ai3V0e2TszaDod+6iJiCVMRj4OtkSmM3hD4aYfCCP8B8wfP4K09dvgZseGgtPgmVakJqA7Bq93AxBQE0hFXAD+CbJSjIIHn2DxYM8gYkjfGsLleNDtJ6eYe/br1B99BD+7ja8RgNeKdSXqolDvWMTQ0cPY7Pm113nrzv38s2dzVPlaU+ajRAnl3HziWp4ayNCQWvmM4z717j++JY/l7MxVt6cqVA4OrrNCc5XDOk7RnhRa7axe3DEICtRbZRrdfbyp0jshUJZQHBjWOrVRearXnjwxxP03n3A23/9HXujP3j2BFsH+1jWqgKEK2WHufLIOsUYxd54hNnFJYPgH/7hn7DsDbG/f8Ce4Ae/osCYx5hWShy/g9vtDE8iEM7uKStMrq9x9d0PTIcy+eElltc91MjznUSbMxN6JqEDkszjuMYZBK9UUNvZxtbJCfY+f4bjX36L+oMjzGsKgifVhox/D958hkH3ChdvXmDSu0LBn6FABxQxB1s07iXLE1wOmkpo7nRw8PAJWnsHKFbrHMyUvcH5FCv+UD6PXbq51N9+8/dd3rpzTFsQtwmPAxzsDZENMtt2O6XRZzqHkwDpODuCvkuKR+Gmj9M7dsC1NHDBrnMe/RWre8zESdJVd5GtH0uWsgAat2/y1isrX7s/8+YZNwZpfbxOvncZq/t699ba5vC4ptnS67R1nbR2n+ucIacLe46um9999dd95CN4QAEjpUMJPMEb+Przx3hyso/jnSp7ghNBl4LgGhjz90GHch/ttvO47/Gz8yPQWwFwBcGVwqNerxvvZQHusupk55s0V1y9Yq9Zrv6wn8WtbUnlUV2T1sc8+ijYL1nzO6msuO/t79heMh71wb4vLwgOQ4dyp5hL9y2Nfzj5ufaD7Wqq4spys1wyH/irF88FBD9/w5QotI8VchoOfGOCYmpgTMIPxemD5ZKesyc4BccUVgcCwOnIiEOXEn8406HUUG/Uccgg+Fc4eXiGrd0OO++wwwiiIDjrbI0rpH65Ther7MfZg+4cybIZ42whB7cQOpRNQXB38rjikrZI3lW01gFK0spKysc2SpPalZSvqxDjygi+iwGluWzy7l76ARi+HI7g3fTgXfeYJqVAQPhghPJkykB42fPDwJkW345xIA23d3lA8JxgrT0JQ7hPaVfcgsJFhTa3SxM8s1CtosRBM3dROTlG8aCD5R55hTfh0+aduMILBb7m7NNm39qAi09cEie4ch7Hj5KOUdo405tJk8h9lkee825u7itdqtylVHjdeZtkMKTNrTz9pWlu5xM1UPJ6tK7brnXqeDutDROFkYyj6XQGyalo2E7Lg5zBbwOs2n/HVM71DNeDVl44xOKSBc4xdgJ9xRixG3VZgmRQDUwgiaBkNXKiILcbrdnmPg95yG29lFPd3AIc3TkYeD8neYJb3q/8LoXuIFopMox75BF+zsEy+7/7AYvzDyhTPAbmCKdDxtADvOiA4HoLJ5CvzCgF0oUm1ElAh2K/pvQVtj1IoftWRCnVbKB+eoz9b75kj/DywwcAeYTXqvAV7AzaatHuMDgXasy882bd9S9p3uTVa3ebd9mHjWmbLLuOeWwMNy+KyO7Nxhj3rtG9OMdkcIPVYoqVT3zgSn1GhqrMNfECp2EpMpDaaO+gc3zCIHil0UKxWjNe4EUUinS9MLxiKPWT9XY5X8Afj3Hz5hyv/vFfsJrP8fDZE2wfH/KtqxXJhtKJBe/JYkrcoh4dBL3/gN4PL3D1T7/Bsj/EXmcf+08f4/BX36L64BiTagWLkniUy42FQENbf1nfshoj7sElxhdXuPjt7zD44SVmr94C3T6D4HzLwrzCm7kgHkEGCL61hdbxEYPgJ7/6EzQeHmNeq8AvK2VMjCc4zbjlEkt/wTQ1H1+/wLh7CXgTFJYCgrstYjOeDyCK4rnPNkiRA2IePHiMVucA5XoThXLVeIIX/12C4HFzKmuexc0vd21KW6/iQAN3TaA0LgjubrLsd2wbwdks3Qp+eWv9MQfVbhuUezyu3IjMBQfdqXcrgleSgJc4m/UuOvW+QSl7TO9SL33XtuXd7+z8k9rhggvrtPdTpb2PfrlrHkny5fZ30jqZt2/yposbbyr7Jw+CfzB0KJ8/wZNTAcFbBgSvGE/w25zgdx3939/768pDln1q56cg+Gw2A/3S2kDyQ9QdCoLbN1nTeiFPPeN0i/ud6sO49cz9Lkt32utdUt3jyrfnlrtOJenHuHxoPt6iv8wAwf/iF09wRpzgP4PgqZPO7e9wvxve/JWxW6J3c2NA8Jd4f/4Go0EfZROqksP6kB28EACcvMHJuOVbj2yPSx5itxAILjY/7T8JBGc6lGIJxTIFxiQQvIHDk+MoCF5vMQAu4IU6XdkUjvoofObKoLt223PBtQvtORTXifa7tl0X0KHkBcE32cTmeSdPmixFl8fYWScP18BNk8489XfT6P/JLvjiqcjeiisfBYruSl6LFDiz24d/1cXy4hrF3gCVCQXOXEjgTALO6ao/vWs8wwt6rd7mUpAGcrOMb2RkM5pnCXQwJfOKzT1uG/NWWQaUY6CHPMsoonWjjsJ2G6X9PZRPj5grvLC7jWWzAb9SgVcqYlGkSRiyIBEELn5pcT9h2XEgW15DLjH3mEzzyIGdX1b6rOd5ZTQvsLNO3fKWHc0z/E+6L1DjCd0c3iWI9oUtVxbokoCm5unHddrjGj/hKazbjOjsjjWadIEwFAcCaplFzQpsGfUuNmC2mbwMplpAdwB+B7EJojEKBOtWSgYF3BkNCygaeG4x+CN8YLLZiP4fNXgsLupgbMNFL8rxb7dG/T2TNWHaHIwbW5WO2zkaHcQf6s1trofR1cjhEFPiCP/uBUYvXmH2+hyrmy6qiwVTTxEQTgYEt9tIL8VksEHwIDhlHJ3DrYbYhxOOrNiybNFMEb8zefXSwWHj+ADtJ4+x84uvUHv0AP7uFrxGnXWlT7xuBiANjwql1hJUMTwkzDs/tPpZ6d3ncSBFnvXlx0qTRz+mAQLyzHDyeXMsJiP2MO5evsNs2GUAHEvPBMU0nuDEy2c8wgkELxTJoKyjtbOH/ZMHaO7soVRrMPWGUKEIHQqBseLBbQ7HeH4WsFos4I9GuH71Fi/+4R/ZK/zh40fYPjlC+WCPD05IJjjehgHBGXwmW4EOgbpdDN68Rf+Hl+j92/dYjSbY2dvF/pMzHP3qT1B7eIJJvYZFmXxJNPi10SuWrPLqrDcjKB0Z0osFhu8/4sNv/o1vWvjvL1AYjFElEHwV6gL2BLc8wF1PcJ62hg6lutVG8/AQe589xcmf/Qmaj06xqFV4boS0JNE5RTc4+CDC9zHsXePj6+cY3lwAiwlAY6RgvEXqJnqQ+trwgvNGoMC87funZ2jtHaLSbKNYIRBc5pfaWyq/eTbL68j6feeXVXae8tLSJOmLwAa+dRNK16doXIqsTZDdjqS0rPmd02LdFKkNsA747eoOF7RIC9wWtyew63If4+L2SVaeP1b6PDIVJx/3UX+735MAnrzl5GlH0tqRVEacfOapT5663MXOjZs76+QX1wYXcMvTTjuN2KU/MU/wQgGjiQmMSZ7gGSA4cYITCB7lBF+3J/99pCdgjzzA7wMEz9NjcXMyaZ4mgc9J887Ox9ZjcTed7Ofu2mjnn7bGurrSrZddn8g69jMInkdUMtO4/S/rmKJ35nUDYHctT/D3b19j1KcA8Cvx9qakxI1vgmIyHQrdyiRefN5ZiLMIg+BszBvbtxDygtPtVHLa4cCYjQaOToUO5fThGbZ391GtN7k02YNaTQsc+WQfLdsRGyeQtNn7rWTKoKQ5lzDv8tOhZG18tZl5091X+qQNd5ZErVvPpPzy5BML1FgbxxDqc0uh3bG5IEUADHEZMlgzhn/Th395jdVND6X+CKXRGOXJDMX5HEVvgeLSR5EoUhikMbtLG3NkJzIDKOv1XcsjK6v/IsZPsNc0BVggWLzhYwRdxF2AN/JgrFVR3G6jcrSP0gH9ChC+arfhN2qYlUoBRQp7pvK18FxoE5cUZ/zGGXFZMpW1qcvTd3Hluu+lyVYeuXPL2OSdtLbkzS+c6/JXKPp5QHD1ZLVr4sKcZiGIdaBKvxEQyTWnS3IkoCQ3SPR8dG9tATCR6loAtgJZClYGgSxNP1l5az21bDZWZPoYDmk6LKN/TJA9M6+CDmecnNJYnNkGvJM0Brky4HiwueBTYKE5KZEnKqHATN1gneoqoErgfTAGAtQJYEd5kCclK53AUzLs+/sDwE2XGc1ya0bJ94Gasvi9GQxcYNHtY/z2AwYvXmPw/XPM371HoddHaTpFxXiE02k5dQNDXhYITifp64LgXB8dyEh1Q+MhMH7MAaBPY0VBkFoNNE9PsPf1l2g+e4zyg2PxCG8IR7hwSZs+D2B7i67BOqHPq7M20Vta/3X1xTp12jRtnjplGWRyU0LWMX8xw2I8YE/wwdV7zEZ9BsA5GKsJikne3zx/DRBOdOClcg31Vpv59DrHD9DY2gHKVcM1bUxXCjJkPPnVeFSBZk/w0Qg3L1/j+d//X3j9IY6Oj7B7coja6RFKO234pWIoE3y2vsSSDtbHI0wvrzB4/Raj128xffMOhekcza02dh8+wMG3X6NBhyzbbfj1GpZKu2PW+eDWgg0eU2wT8iaZzjDr9zF4+x6Xv/0OY8q720dpMkdlVUDRqJ1QrpQkKOoJHqwUBgSvtFqoH+xj79kTnP75L9E6e8ByzyC4a3gbbcAgO/e9j1HvBhdvX2J4fQF/NgS8uQHvw00Fz22He12uhRZQa2+jc/yIQfBqaxulaj2Yay4dUl5wKq8M33d+WeVmlZf1PM1eSgIh6Xt7M28DBGnAWdxmP1w7Y45F7XUs1mPptv3hguZ2/lo3G/yOAw9cPZqUZ9rY5O33pPLvOu7u+1n1SRuHuLrcBQTP0+d2mXGAUlb/rNP+pDUkqYxN1sy8/b/Ompcnzzz5pbUzTxlJ7/8MgktgzJ9B8Hyz9ccGwfPVSlJtMg9cvaXrT7bNavahMbeDtS5pa7Ory+11j9a+6FYmnRP8Z0/wfFLijkeodwM3VhM4kzjBb/Dq5XO8ffUS796+xrjfYyoU4QU3dCcxIDjvYSOe4CuOw8Pe4MTeQMHlicKRGTpLKBlPcALBKTDmg0ePsbW7jxqD4OqGa+TbNJP3LgYHsgFwbU/cehIn53F2V9y6n7S2m+8FBP+v//W/ZqIQeRe6tHRxC3vefLXBbvoswDJt8cwneumpkoDVrLyD99Tb034hQHbFO1OQLgPYUCAHOrmZzLAajrHqDeBfdxkMR2+AAoHh0ylKiwVK5L1I1/3V2VNdtNgCt640szeWCD8/ygkGSrrIMY/VilhEMkbZG1IAumZMV62rZawadQbDS3u7qBwe8CaeuMLZE61ShkfBr4iTiDbE7Nko4J78xIGmWaORv83RYbrdxrx9l5VPkrxnfe+29FZ94jzYY7onvR2husjn0R2oKyNf4VglkdmIHFrpTMDAYIyNz6Dx7Q1PRK0hEXE2IHiyOAatlyS3iarsV8PgrxZtSCB8gSuh5mSqG+YQnA8FASzDzo8OjXXFSWZNCHhblCUKgXN4XeYcprkQBt8TsEyAbA4Cs1oJmK0el0JFLHNewWETHCPChcpB4gxXXjDvtcesPuM/rWM99o4sY7UqYbkiqgD7V7vH5GPK18OErLmU9Txz1ptDB+b4NvRTq9kcy+EEkw+X6P7wAsOXrzB59Rqr6xvUFh4qPlGjEI2DAcEJ3lfdrPllFxyTwl2CVbKNlz8Pv6GLII9WMkzoOtpWG/WjQ7SfPMLu11+g+ugUfkfiKixKJfjmFF9rq4cQIofBgEfqkzVVsvo963lm93yiBHnqlQZWxG0KlOJEq+zNp5gNe5j0rtnLeD4eCNVGAIAv2ctCQD7jPb4qsOcEAeDbnQPsHByh1trCqig80xzOxngZB17ctm4k2ZjP4Q0FBH/59/+I2fUNOtvb2Dnax9bZA1Q7O/CrlSDg9NJfwqcrwb0+hu8vMHr/AePz9/Aur1EYDFEkerVaFc2Dfex+9hTts0eoEV3Z7hb8KgWulgMW8QqX+c+HZXowRAG7PQ+Tmx665GH+6i0Gr97Au+6iPJ2j7C1RJhDc0rcCHocguPqFh6sA8QlSYMwyys0Wqnt72PvsCR78xa/QevwQHoPgJkCs6syImJu8l0uMBz1cvXsjYzTqYTmf8lGdWQHCdtD6QWWyN7hyIxZQbW5h9+gU7b0j1LaIu70RjpHLS3XP8rzJZvkuVXBB56R55NbLTsd9l9Av7ryyg1y6m3o7D9f2VtoRpe2Ke9fdaOkmzKb0EtWoa1LUnrQ3bXaf2iCAzG1dg+XAy/6J28OkbQDdscs7/ppn3MYwjzzkLee+0wXz3YxB3vz1PVtes/reHcM8/bJJmrR1JS6/uL2y3b60d9x0eda9pPzS+n4dmU3qM1e3rNu3VId/957g5AVOHplELRoEhl63J3/66UnW0uhQGo1GIif4H2rvxOmVLH2ZtQ5TW+PWjCQdpusdrXme5/GvBhwVgyoJBAcOO7v4GQTPJ11Z4yq5GDqUwBP8Jd6/IU9woUMpsfOWBN5hKhSf6FAEF9DbzQI3Wp7gCoIzJcoKC3KeoZKKRZQpPk+9gePTU3z17bd4cPYYO3viCW7CcBqkxj7ksW+6Rz3BXfvKtWHi1niV1yRb0e63GHtAOMH/23/7b5kgeJoR5w5hHmB43YXZNajzic16qdatU57cNzEiZLOlgJps3FiXyGV2AV18H4W5h9VoDJ/oUbp9LG8oaGYfhf4AxfEEpfkcJdrMLsFe5FFG7ciIigejRpzNAYIriBJl5c6CT3SSBqIcVEI208QVXoBPM7VeQ7HdRqWzh9rpMQoHHcy2WvCaTfZGW1UrzElE1ZYNhyhbPskyYF0eMG3TMY9778fIK6mMzLJD9PWW2Lqjlp6XC4CrZNqfCTNDaT4ijyMQcwjEGoUeiKIeBunNCGKo4vxIHcuNiRB8jZbP7Yk0Ml7dBR58MWLsEnhEvXc1vxC4tgFlu+yAhiJyhcH2ZA/zki4IKTPEYdgcGtlAeIH6wISsYBBcPMLp1JZ+6Do//QSR0M0NCvHwJhBcglWIkpFDA6UA4EXJfK80DBrwQj279cRXZrcBbw1oS8D3CmX4S/otwV8WsfIpzxLKhTLKxRJKhVIAhsmhVlAV55AtZlzzKOEkcQyADjklFCB8iaK3xKI/xPDdB/RfvkL/u+8xP3+PYq/Pt20q/gplOlw0y3xAjRIRs3hQ2zkOyVF7pQSQ+SWXelbmswCQHmw20Dw5wt5XX6D17DFKZ6dYdXaxqNfgk0c4n+LL6hGC4BZtVc6DMa1slq7Jep6j0Z8kSdym3TX24wym2DTqzc0WI5mGckjlzSeY9LuY9K8x6V5hMR0xCC5guRiosl7RJ01VGtMiGu0tdI5OsN05RHung3KjKeOmUmYFtQzxb7nhRSqRPLoXgwGD4G/+4Z8w+XiBVrmC9s4W2qeHqO7uYFWv8Q2CQrkEb+FhNhxhcn3Dcj65uMTi6gYYjlGmA3Sqa6mIytYWmkdHaD04QfvRI9SO9lHcbgH1Koiah4Jc60Uz0VdLwFtiOZ1hMRxh9OEC1y9eYXT+AYura4ACevsEgNNBEpvjRjeHGjbgyg9PtgMVyrzoDII3Udndxe6zJ3j4F/8BbQLBmzX4FZcORby5RbcZbwAK1Dns4/rjewxvPmLav2Yedw0sLraQ3PJge8JwglM+rGlXQLXZxs7BCVqdIzR29lGpNcM59hMCweNAqqT5bc+dOHs9zhZ251YSAB73rl2GBqCkdPbGya5/HLBN37mBL2W5C0FwWxm5mzRZkkPQO67+rjJz+2ZdMDHfZvi2Cl33vbzp7zudu87kyT9Nb2ctJkkb7bT38tTJlRv9PwlMyqpn0vtZ3+fN100XN/fj2pRnv3+ffenW4ScJgmtgzEuhQyGqtG9iOMEpMCaB3/p7nyC4jr+rn5L0/KZy9mO9R/XO4gSnwwT3QPTHqt99lZM0b7Owg3X0Uty6rSA4Uc0QEB7Ug0HwJSZzD68/XOPvf/MKrz72MFkQCL6Dv/zFEzxiTvA5SvCiW/X76pSfQD751hwFwcUT/Pz1KwbBxwMKjBl6gjMITmC2AcKZFlFNcdpPEB0K7VNoX8w3isUlxV+t4BGfOP1D9CkMgtcZBP+aQPDHTxgErxEnOO1tLNQxpDekvTZbTmKWG1vL5ZJPs4tc+VM7zJZ9/Tuj38QT/O/+7u/WAsHTjLq8srbuRjkuvTYuK6+s50l13vQ9O78swU3dmNtSqVcIjKcVUZ0QYAM6xZnNsRpPsRyM4N/04H+8lOCZwxFKszkq5HVFoPnSC7nCjRAKf2Ue8NpqlfFeVwA8BA/T80nvC8NJzAEzgRWdaBPI3WgAW22+5r/a7zC4Q17haDWxqlf4erdHV82pFQSo0cQkjnEG0/jbwFNAW6DXddzFLq882RM3Td7XkZ+4tHm/y1WfIJCZAzqLr7QoI3uIg3/sQImBuR2mtCggNIcQA5D+D4Fs20vYABKRDtSbDyadAbYZeij4KBQJ+Pbl74KPovnU7xgMN5dwxMHQSKi4Q5uSYsrNEH/tHRsrjLbRUujakQGmnOBZzs9NXUxkOONXGQHzRSbDMdDaR8uXfuFfw8TFG3PD6RVEYzY9EM54A4IHnpzGEd4gU/K14ZZmAJYeEOSrcaaLWJKHN8TLe7kqBJ/+sgCf1NOK5mcZC7+EOf16gLdYoVyooF1to1FuoF6sokx8x6yTbPoaHZi/LMg+AAAgAElEQVT4AVpnfsXN01D3hmMhQPgKq/kC3njCYGL/+XMMn7/E5OUbrK5uUJt5qJJOtTjWtGd4DIOxtUsN55jFgpxjuTQguDVDZbE2QDiBkKWS8Qg/QvvJGXZ+8SWqZw/g75FHeAMeBxUOOY3Dg0uVzWj/pvf6+rdm7jpObidl6em08uhZGmBiG1euoRVsCtVTRsFvnp/CozefSlDMaf+G+cD9GQVdNFQoFBCaDEjbE5zkvkRg9S4OTx8xCF5rtVGq1AIQ3BzRmGjr4VgFntdLMO3IvD9A9+VrvPu//w+j83cozxegTXKl1USp2UCp0UC5XkOpVoNHPN3dLqbdHha9Pt8qK8xmKC4orgjFFCH5Kgho3myitreHrdMTtB+coPXgGJXdLSzZI1xA8OCmCnkCTWfsAd4//8AA+/j9BccxKU7pUN7jQ3ymQdEDNiPboX4ND/6tK14CTMeC4L9C+/EjLFo1DqQdywkeqGG5WTEdD9G9/IjBzUcOjulNhmyu660O1kQruv1CIDhxscsawhuBJTho6fbBMdqdIzR3D1Cpt4IDwKRJnWUL5lAGP0qSuPmxrp2TBozFbbbtDUuaF7Vt68RtcuzvXLDGBbDt/1073AWqtf1xusWe07zumuvgSeNtl3XfupFnYsYhTNbzvEJ2X/lklWdvbNeZW/dVv7h81s07bf+a1X4XpF+37Kz8A6vekZtNytnknbz1izusoO9+qiD4x5sx3l4OAhD868+f4OlpB8c7tSAw5qcCwWkc7Zs1qitVv9BzV5/mHccfO51tL8bRoRAOQIEx1RM8b2DMH7sd65QXt4a7a5xrRwf2bQ4nyLh1ht4n8JtAcOJd932PbzvSfoiAUwbB3xsQ/EMPE088wQkEPztso6qBMQM9tCYutU4H/RGmzadbZS/S697g9csXOH/zCh/P3zIdCrvU0E1w6laiNKHx8Xz4hCEyCG7tLei5AcGJ+1OdrwQEX/Fen+YNeYJX6zUcn55YnuAHqHNgzCAqobnfGVIcKuuEypFrE6XZZvbQxcm5vW+zbYeE/vv1arW6GwieteHcRNbu2zDcNL+k9zbNzzU2svIxmJCFTiqHrR3UTTyWiCJlNZnB7w3gXVwJRUq3z0B4eTJHaT5DwZuj6HsS4I05O/VERoQ/70mI6EhDoRJAjda949hBt6+F3gYGJUfaeKsfmFyzXtKV/koFq3YLhc4uCvsdFPc7zBWOrSb8WgVzAs7Zm7WEIgdJEe5Un9qIAsrlMk9YnXC6SVHjyR6XuIXdXvDdCZg8hnfjoraNDrc7s+TmVvcb3Wb5KZsk5iTOAcElfwO3qieyguU2wKdAb+inZ+RIgAb+ifA/KcittxIM5z2nMQB2gQBd+l49vQ24yyC4h0JBfouFRfi/+V68oRUIt0CWCNiikh7W77a4RmeCcFtnHRVZ7wSehyZnZy0PZpv2pXooKp2AoT+K6ovwPkgAimmRDIBLnxbV256MWHY1pb4MrxzxkNjNixwQqC+9At/iG8ne3Axw00mwAN8+A9/k2V2CtyzC8wnsphN/+qRfYO4Tf5h8N/eLmPoFzInNabFCvdzAUfsQe7VdtEtN1AoVjl3AAL19aqJCFKNT1p4HVh5RkCPoaeMRLrqRGrzoDzB6/w7Dl6/R/+4HzM8/oNQdoDyeoLygWzZ0BCCs53IAIR2cANub1sQdOyWvlLyQR/rBwOB0c4aAVSqbOcLbzBFOtCjEEV56KB7hXr3KHuE+gXiGXkNkOh7u/imB4K6hr2tA1qdrSPENDDMOOn+VC9wsLFgufcwmI4xuLjEd3DA3ONFsMAhO4DdTFglIRmsT3dQolipMpUFUKEcPzrC110G52mBgnG5FsVSZWxVyA8Os07a6YRB8ilm3h+6r1/j4j/+M0etzpkZj6jSiDquUUa4JAF6uVjgoDl2RnI9GwFTA7zKD00b2jSalOtBBc6nZQrPTQYuodx4eM73KslbBqkyHKyYYJumcxQKL0QTj6y56b99jcnnNNgmYA3zFtofeF+E1LnJNRiXPHPy5FgmD4ESHUkGZri7v7LAn+KO//DO0njyE16qLrRA7+Wg9Np22WmE2HWPQvcLg+oK52xfjPgoUgNzchhO+f6M3bRCcdeCKQe+t/SMGwTk4ZkNB8PiZn28Dk6wDfqwnttznLdPVw/b/brvj8teNis4N+/+4Omj+NvjMatfoMzcwmLuhsm0r9287H/07DcDUOmcB99oOd7OXt4/XSZcla1nP85Z1X/mklWdvYpPSJdXjvuqXJMN5+8kde3vtyZMHyUzcZj/r3ST7aJ3+WrcP102f1Qb7ubbHLoO++xkEv39P8MVigclkwkA49a/+Ut/TM/qpkS1RLgdguKs71xnbT5nWtgEVBNfgmPT/TxEEj7Nv84DgaePg6hPXtqb/bRCc5IRsYqZDYRB8gdfvb/D3v3mJVwyCFwJP8LPDrZ9B8IxJkFe3UjoCwckT/N2bV7h4d45xvy8xAmmPyiD4Ev7C430A/VJ8IiYXVopDpWtkhgbD0kB7TbZ/eaYz3kbzv1qv4ujkCF988w0ePn6C3c4R6g0BwUMgXBGl0AbXfZPbbNdGcu23LHvBlf0km9PoK6FD+e///b/nxT9vlR9n8K4LTuSZXLaCXTf/uyjnpLI2qcPGij7YV0UFKAJWsHT6vKHFeIJlf4jF9Q2WDIaTV/gQpSlRpCzYK5zAGwHC10C/A2vOhcAVDU07uQtBcO67W6eNCkqGILhe/6dr4ezh1agDxBW+30F5fw+lww6W2y3MqhIIjoJrCk8pAXYEAtJf5Bku0cPVoKYNC9VBwXHbuKJ0ehKsxie9p8aWTjDNi75XgD06vmFf5DlYTdpIbiRnCQXqUIfcqwFBQhSMCCA39UKWwwQZN+6BEBEOgHBpvYyicEwRPKdYG4OzBuAWr2UPoKtP5N1dJPCWvJjl+0KRDBMDftPf/J0C4AR+zwUEZyBcPmHyEyA88EmP8XFXVRfyUoXjplCj+trKk43Po4PDh7RMwvpoWQpBxy160RqGhxV8cBCA6IYRRYTVNE+5TfVKAL2rvL4K3wr9Ant386+hMCFvbp/AbAK2C5gSqE3g96qIhVfAdAHMFivMF8DcK2DBYPcKc39pgPAlFgSK8ykyY8vYqe/is/2nOG2doFPeRrNQR1FjE6icBWhWAqScZ2JZkzJbl1tjoR745NEwHmN2cYnhqzcYv3yDyau38C+vUKb4CzNPwD3qTQN+B+ffsfWj2Avrg+AiiKFACSWKzLElo3UGHNzaRv34CK0nZ9j+5ktUzk6x3NuBTxzhRDXFHuGG0dxQpNjQo5gtRu5D0Ymoto100saLX/hiXLlpAJVtDLkbaNswco0kG3jhZwqARzzlwoVTmIQE3CYP48HVR0wH1/AJBF/M2OCUPOkaIXmCrxhIpXlQrtbQ3NphLvCDk4dobe8ApQpAfODmTghTpgQ3MqIgOI8XLf2TKSY3XfRevsLHf/oXTAgEH45QoEnJdxcNgMyxNAoMynuLOZbeQqjVjHe2Hd1XpMvcAKGD5God5XYL1d1tlNpyEwtlOgIytePAoAvMRxPMh2PM+0MsxxMG2Iu+eFmHMP7tiPDBSSOvHaE3eCCGAQheZq/2yvY29p49xdlf/jnaTx9hTiA4xRQRTP7WdUuRbHlC3O1EiUKe4Dfv32I67KK4WpibcmQ1WDYODbBFsRaA4ERdQyB450hAcB6n5B9303gPU+Jes4ibB3YBafozbh9gzz/NJ2mu2baZbVuJ2hON5ILbmn9SvXXzpHnYN/9cQMD9X9+xv3d1Bv3veoHHDYjdN3Hl3NcgZm2Ss54n1WPT9/K2Kyt/Wx/nzTNO9tZ5Ny5tnnquU0ZSfknzzE3v/v8p1uWsNrvtXTd9nv5Ky1P3ZfZV+k9Rhzz1vI80bFUUChhNF3A9wYUO5dN7glP/jcdjXFxcYEoB4YnyoFZDvV5nULzf7/MeeX9/n72nVc/G0UrlmYeubeb2433KdRwdCuXveoIrXnAfY/r7zOPH0BF2+wgEJ5mhQwYBwQUDuAWCB3Qo4gn+6HALNfYEJ7YCzXHjnffvs8s/edlpY6prZc9wgp+/ec0g+GRggeBkW7P9v2BaRALDOVaY2rjGSqZtg1rhshcI7p6KPVwsoEQgeK2K/aNDfPbVl3hw9gQHhydotNoBJzjrAN3LqIWseynzmbYWqn5xPwMpsfbZdj5JdqH9faFQEDqUvCB4ljLa1MjPyjePIZ4meevkH9exSUp5k3zvNkOStlhCWsDY5NJHYUFe4VN4feIK7wkQTlzhgwGKozFTpFDgTApORZQqdP0/YPPNcxxi0aGoPzi3KxWUigHBb+m4KPiofUWANnuklYpAo47S9hZKnR2UDveZJsXb3sKy2RSe0nIZdE7tGY8t0sDkGc7bXwvMYOOJNvbOBFIQ3AbN6T1Kr6fetteP/X10bKVxcV2SDcZJThvLFxd9ewFRRRSCXnqzIMp4LaUz/GGuuRsQRc8uGHQLaR+Em9ukZaDbY8oS4eoWz+4i/TLYTWC2AcGNN7cC3kVaABnwXqBIoDcB4QqCB+9QGgK+Q69w0P8gUF09wUXtZv3c6qEIr3jM+4lZxqOF/G1AQ5NWmzBjBSGDqAAR4C089tKRE0Ex72uBFhzO6RRECz6LPLpCYSIe3OLhXWTObvLkXpBHt1/Gwnh5L3yAfmd+gU/wZ+ThzemA6WIpIDhxaXtCF+CxF/iSjR+fgmxQYE45FgFRpXSaB/jq6Cs83nqEw3IHrUIDpZUEumW55wkbOeZzOjD/TQt3LrlG9+15JrLMSz7Ro/g+Bx2cXVxh9PYdBs9fYvrmnGmnioMRqhQwkw4VDRWNeIW7dA9mTvNwhaOcJaMsyVGSdMM8EYLgqwKZJ/RDHr81FFttNE6OsfPVF2h89hiVR+QRvoNFtQKvTBRSJQHC/8hB8DQAPA0wSALitK9t0CXI5xbFgFkzOWCseOqR18t01Ef/8gPzTPvTEVYEgpt1hwFwA4LTkktzodpoYadzgN2DI+weHKLW3GJvfYKLFfgOox0YLWumO88Vo4q98Rij62v0XrzG5f/7F0zevENpNEaBDsU9CcYZosPCY66maQDdWvrNOg5i2RKv9CJQKaNYr6FQqzAfPd2tFK9pkXm6WrmYzuATRducwG+6MxIJyyrUZeYgPOILbrxQ5AA1Bwi+tcUg+OO/+ktsPT3DvF2HV6HDO6WP0nXL1SMUFGjBfO2Dm0tcnL9kCpvikkBwOozV+hrrRuvK46Ke4E2092wQvJ2bDmXjdT2PstgwjTsnInrH5BlXbxto1qLT8rKf2X/HeVLbedu2W9bmRuvhgt7qrHAfAHhIaXQ7AKbbT0nlbThUia9lgX9Zz5My3vS9vO1Ly9/WxXnzc+Vw3fc27Yd1+ylt4x9Xh7Q1zbVx7qvN6+STVb918spKa2MNP2lP8CuiQ+mjXKkZTnACwato1WhPu2S6s/vgBNd5RiAxAZmDwQAfP34MQHDiynZB8MPDQ7Ra5PEp67k9DpQf5UM/7o1rTZ8Emutz3Xff58HhvzcQ3F7Hfwy7w/UE99UTnDnByROc6FBeBpzgBw4dSpkc4X4GwVPVn6tn7XHVedxlEPwHnL9+jcv358wJLjSEwv298n12WOEgpnSzg2L0WCA4UxIbSmG2/2l/IzM95Mw3GFqlVkHn8ABPPv+MPcGPjh+i1d4O77UbECwCnzjgd5LNGAd8x4HiWWt2ks0IQOhQkkDwJKM3zwJ91wmXFyjMWizt5+vWKS19HsWcJqzr1DtP2gDQI55S5gr3gMUcmE6B4QjLbh/e1Q1zhaM3QImu888XKC08Bs4lcKZea5YS9VL/Lf+mO4LgBiFKx8xNoxlqMNfQlSucrv6j2UCBvMI7eyifHLF3eHF3G8tGA7NSEXPiCjdXuol/1F4MAshSJ2fgqRf1+KYF0+YPp9NiGnflSqM8aSHXYBrheAuQJ4t8CL67kzfLaE6WvyTQNWnTL9IhXKn6YwGvQUBUhc5NsEmBSgNqFKEpIamgK07UVxQ0QfioyZObgG8Cr4sl23Nb/qbvS8abW4BwAsrll/+nxU9BcIvqBEXKVwF5Q5+iAL0JCBkExzRqOjpfkk6TQ2AklG8DN8UdznB3ZQPrdu9amLQzhW3fW/sRw0PmEpHhz7Kc7m33+9AzVEBuicQs/oshgKae3QbgNiA3Ad4KdLNnt1dgrm76nXkEasvnzHwShcmCQW2IRzd9MlsIgedyys/BMkzAP9UeepBCYsfeskUaKSqriN3GAb48+AXOts5wUOqgXWgxCK5XsiSPJBA8+YApTlfGATXpOtUc6BhamtWKOsDDajrHvNvH+N17DIge5bffw3v3EdXRGNXFXKJv028QaTtaTzXuIpzceZS7k0b1oXqCyycB9tTRwjFd3tpC9egQrSePsfvtl6g+eoDF7rZwhJfKBgjXkJ5Gb5hywnrqF2Y01vS836BpkVfy2h9xm++075KAFf3eBuS0QjRmEmCWTUhZHS2qJ46mTl4wwx56l++YE3w5n2DlzdkTm/ImAJxpUJgahcmL0NzaxuHpQ+zsH6K5vcMBsOQ4RcpSfmuVSJnfMjeCs8jVimlNhh8v0X35Clf//K+Ynb/nmwrEw01XOAQE15shlnxbt2aiGs6sGSYsNxvCXGwRhRJ5gQjHfEB3Zc7iqJ208WEuSCvYDvdfRK/KiapkoWWZT72FEfHnNueuTIcinuAk453PnuHZf/qP2Hr2GPNWjUFwCsKkQYFtgQpsNvaEoU3ADMPuJT68ecmfBW+Gwko8kUJPcItKyrplVq4RCH6AFnuDn6DSsEDwpCXnrhPiE72ftEHIspddGzhrHupz26PbnXPBfGPZ0MMlAZrdzV7sPDXvJW2U7DzsdSENGHfrzXPZshldfRK3N8izX7jr8GbZk1nP3fLXTZ9V/03yS9LVWWWxLrvnALVJ+d13OYENuSa3e9Z8TeqzdeufVc66+eUZyyTZ1H3WH3sww2DMbU/w7ghvOTAmgeB1fP35mcMJvro3EFyDGpIX73A45F/yBieQzO5jSkcevgRst9tt9hBns8Dsd5U2hd4bjUY8B5vNZrBH1nlJ6ehd+rR1e7hvFt2vOjruFs8mcuPSoeit8J+qJ/gmfXSXd27ToSx5eyqBMZNB8EeHFBhzhp9B8Lv0vmJNS3RvrvHyhQTGvHivnuCG6pAcYMhG9kM6FNqjEAhOprhQbOr9Ts1T7X+y48ULnG36cgmVegV7B/s4e/YMD8+e4OTBGdpbO6Hri3iERdGTDBA8bg2xbSjbvkvTDXY+ti2h35MneCodirvY5V38stJlDfO65WblZxvW66R1jW5V9nnzcwdy3X5ZN73USz2uzVaawHDyyhqO4V33mCucPMMZCOdN8hSF+RxFTwJi0WmROvWGfeVw3N4LCJ7P09kGwVmIeYNZ4KCZKwrytbPNYE/l6ICB8NXONhatBha1KrxSibnCRfi1d3TXz+h0wNEaTBBazAW5ZrDbBsHVE9wFwWkBpYmoaakk+p890EmpmEBJPHGJbsUACAxMmOYEHrDGB9X+P6/MMpFMACo4O3HFbzhNCIIwgGxAcAa1DW0JB59kYNoEotTglMYjm725mcrE0JUoV3fJQ6lkPLk5bUhbwgC5CeAonuJCecKf1i8B4+LpLQA4gXzxPwaMCoB6kX/t1Ii3dCQD0zfG09jATWGKW+XZwmObq+kjoxGVo6niDyKswmWzr1f6AyTdClAZRF0mA1ICUq6WEpySAG7fBKgkj2sJTCne3sTPTR7e8kmUJQUBvcmzm0HwFXt0T+nTUzqTJQPgBHYzjQOPVngqHCgLw0lOtSwViXdMAnDQ5Q35JNknSpUCRvMC2tVDfHHwLR62n+CwtI92sYnSqiSUKAHYmgaCWxy/KcOwPgBuy5DIF3M/8yl6AUvmXu5j9OYcN//2O0xfvgE+XqA0HKLsCdUUB8zkqaggn6EdMmO5XmDM241jXRXQoYhHuFH95upBAYVKFYVWC43TE+x9/SWanz1GUTnCG3X45BFOnq2mr20TJQqCh2T4m61HebXX7XRpdkAc4BbMTKPX7f95VK2bQPb7CrbFpdGNmARIpENNc+vK3PIJGGqWPtOLTAZd9D6eMyf4ajHFyvcCEJw4+pWmi/u9VMHWzh6OHz1mOpRKvcl815EDLgbCZZHQc7jw/o7IFckageCDDx/Rff4SV//yb5i+fYcKUZHMBATnCRwxPO0gxMZuiNGRZgYYk0CoygL1qOuGalw1HYJpa/4wMRn01lWgzR1vcO4TrqZ9CdPRnoUiinSDy4Dg+wSC/39/xSA4BcZclOkGSx4QnJwFFhj1rgUEv7nEcjEmPpcgOKbcSzFYP4OrcjjBdCi1Jpq7+2gbELzaFBCcx+aPCATXeeB+ssRlHHrZm5K4+egCmO78s//XueeWS2kUcHbtcfd9fdf2MIwDujVdGvDtaqM4z+84eha7/kn5b64RM+yNNUHTrHrcN5i5SX6uDGXV2X6+SXlp+Sfld9/luOtWUp3uur/MW05c+Um6Yd2+yNIxcWXbuoret+kr15GPP8S0vN4qHYoFglOg7K8+ExD8ZKeGdl08wSsEJlerDDLTJ/XFJj82CE5e4ASAEyCunNnU57ofpr+VR1spRfXmtI4HpSVOcfqhuukeWXUz1dPeT9N7lMb2Jrf3zQqa6zubtJHe+RkE37Tn8r0XD4LTvs9PAMF38BffEB1KG7UCORKJJ7hxH8pX6M+pgh6Q9ZJAcOEEJxD84zsTGNNQO5JzClM0+j7/EhguGJD0+m0QXDzBxba1HDwDELyM3f0Ozp4+ZU/w04eP0d7aFRDc2PhpepyexdmfaTapDYLH/Z1Unr0+mb2d0KH8j//xP3K5OG6yYNmV2fT9Td/Tsu3318nLNqC189Z5fx3jIc54yyor7rkVVpKz5Ov85JFFbp6TGVaDEfwbAcO9qyuhSSFu2+kcFU+4woVDVEUiDJQV7m2NB5hy+OquLycdirq6ZrWPJ4flCR7Cm+ZkiRb8KoE9TZR2dlA53GeKlMLRPoPhXqMWBIQL/JmdSclKw3jqqZMft9Nsvuxx0YVeQXCVD/t7AgoF4y6iSAggc1mKVifwmwJ3lkygLVnkxaBQ0JzZK0ykXnty24pCullHQ3pFQ+cJCq6s3/KE4RPDGS30JOpdbXi36dzPBKIkyhKmIWEQesHc20JNElKVBM+Ij1u/N17cnNYA3QGArp7e7PltAl8awD7wqqQ6GA9A9iA2Xud2y4KxUGwlSB+VV0mnQQDtvopoo4BuQ+HldTy986RVNo+oclV+FOtgyQa51AOUryIZj1D+JAoT8jMW0NunoJQrDUpJ3o/Ezy0c3QRuk/f2zIDbUz8EtmfE080A94qxMfbuZm9u+iUvTqEzYfoSom4IZEd8zcX7Xzy7CdgmgJti4xHwTeJeJvCb/qbnAQhOcJJI4mSxws1wiXrlEE/3/xQP209xUN43nuAl8QS/5QHuokpybBEEunMUbRp4ms9eskfMAHIKMPhLrGYLLLo9TM7fYfTiJQa/+x7e+w8oUhDieRgAMADR9EzcGHf3CYLzDLcPbRQpLZSwogCCzBF+jNbTx9j+xZeonp3CJwop5ggvMRDuqu3o0UNwenYLFLvrhjdrTU1bH1xjxjWk4gwoHXsXvMoCN24bWeodrHRXKzYkF7MJxr0bdD+eYza4IeJp4gcRUJd5wEM+cALAK7UGtjv7OCajcbfDB7vkyS83OmTtCD2/jcZRKh2jMwhYLheLmI/GGLz/gJsfXuDy//0GU6JDURCcYoX44ToennK7a4eWKJ/BUWlwLm5AcK2ZmRO6aYmA27baNQEwgxXLBsmtZxzPIwKC39ayfBBBayiB4Dvb6Hz2FE/+6j9i+ymB4BQbpATfAcFdMFIKIRDcx3jQxeW710yL4k36zOEe3Kkhj3D1VlfPZKaRAgczbe7sCyXK/gmqTGNjDip+5BsTSTotSa61P+w54s4X2/Z1888DgCUB3DaobTsNuLZ2HMBtA6JxbUvaGLEoWmOSBn67bbPrEQeERyyKHGXkW382S5Wlj7OerytHeWu5abmq0zd9f9P31u2H+y7HLf9T5Z+Vb5b+iOsn+53Y/alzUJNnDxinf2zbIY1WI6+M/qGks0Hwi+4Yby8HeP6+j2K5ii+ePmQQ/EGnge1GifdLFaJDqdUCIHwTEFz7kvSb0oUQCN7r9dgTnPKnNASKkxe4PcYKTtM40rv23phAbcqT+KHtAJTqPU550S89pzEkahV6pjKh8Rbok6hY9vb22Kt8E5nR8U2jQ6EyCLDXQ5VPJRPuvLpLez5VHTfN9zYdCt3ejgfBxwvgYG8Hf/71GYPgjeICZcIHfgbBN+3+wNGn37vBm1cv8fb1K7x/8wrDfo/ZHoyBbUBwctARQFzhGL7xaQBvtWd5Hhr6Rt53F8UbnDGrcgnlahl7BwYEPzMg+DaB4Ma9MIc9nLZfS3pm23E2Fmfbkkn2nLVf/MMHwe+qIG5tgHKKV9omIGcWt5LlbUsWOOAa9bcLMtvXwMsPHASTglNR4MzlYASv28Pi6prB8FW3zwBOZTLlwJkFSmcmjHB9CkCp2Ku0IwzwFoA6GcLO7Qo1XK7FzAbBtZ0BvQkzQRSxogjVzQZKuzsoUsDMk0MUD/YYCF81m1jWqliSVzjxitNG1fwG/UYguG7aqZ3GGz7OCLQ3cfZ40vceXTvnK1xyjYsDkBmlolxKBIKTAqGfJYETBBTSd6Vi8L16iPP3pq/Vw1+oJUgR8TQ2vwQaGy9w47omQxHSlzAwrV7dAVAdcmuzh7Z6drsgONGbKA93USlMNCglUZkIB7gEt1SQO0qpIoEbyY9YZED6Wz2yBeoRLC8EtKlN8l+Max1h/ZH04aENd67pt2RvcEYPA+oRkYWss8DowYOd/vabclAU8vmqgEm58lzzZv8AACAASURBVGMWCek1DqxGADf9Tdzc5NFNn0v+23h08ycB1uTRXRLPbgpUSeC3CUxJADhTmzAQDkz9JWYeBakkr27fcHWTh514eN/2WCchIxxO5KrIoLb8RgBvAr31V8FwBr5DEJxklcBg8aAEhtMVLgY+qqUjPN3/JR60nzEI3iq0UF6Rd0sWCG6DsvHjdb8guB7DhF6wpH9W0xm8Xg/jt+fo/fY7jF+9hvfhI9AfoLLwUOZbNYakxhh18r8tc5u5jDIwE4DfejvGkl/1+EUJBcMRXn9wgt2vP2eP8PKjE6w6u5hX6ZCwEtBaRA4ZI6Fytc+jPOxZm2h3Xcq7/ul7rn7V7+1yXWAs6ZldF/uduLU8Tn4Ce0BvQZEhqDg1HRgt5phPxhj1rtC7IBC8h4IfguA013iTaWJVlKp1DohJNCgUELPR3jae+XSCqjQ1Ih+BZgsWKeMnQ15wxSJ7UC1GY/TO3+H6u+e4oMCYb9+h/AlA8GBsuGJGMxv5DuTH6HWtLvedkSeRW1V/emBrDm0jILi0PKLVKR9aE6sVVLbaaBweYPfZUzz45Z+i+fAUXr0Cv0z6MnxPloKwv4IrNgSCr5YcHPPm4h2GNxeYDrrwZxM+buQDP6VFUY91w+ciAU0JBO+gtXeELRsET/F8iZO1T/Vdnrlpby7iwKuk+ZoGbrl56lxL+j5prtvvUXn2/3H2cRIAnrQWxAHhrr5xy7RtP7s9cXndlrtPNdLGcslB/ZFHJuJquel7cfp63V7I0tVp+d213m7eSfnddzl5y123LzfJ121b2hq+aT/ksQuS9sSyzzI3tHKALXftsx/jfdqfDqcLhCB4D4VSFZ8/ecAg+MP9JnaaZXZwY0/wewLBZUmX29Gz2YwDYCoITs/Is1tBcAWoqf/JO5t+FEQnoJm+I8Ca8iLPcsqP/qY9LQHN9J4CpvRMQXB6ZusNBa0pr9PTU6ZguQs2o/kR8E7l0v+UH9lQBILb3uj3Oda6dmj5SsNC7aa+sj3g77PcHzuvWyA4YxwUP+o2Hcp4DuzvbYcgeMlD5WcQ/I5DJvO33+syAE6/56+J7u9GMDzzSxiT3FI12J46uhjWBMYtjL+e3mBVTnByRFEQvFQhELxiPMGfMB0KeYJvbe/e4gTPalja+uHakXZeabZfkq6w7ArhBE/yBI9bnPIsWGmNXff9ddPHlb2J0ryPct26bJLnJhsR4W0WIFC9hln4lysO8gY6zZ3OsBqN4Xf7WFxcw7+6QeGmy17hpbmHgucJT7jFF27vXc1lfwuyygPoGM8z47mY2B92VlaEWt0RRzzPGNAuYlUpY1WtYNVqArtbKO3voXpMXOH7KO7uYNmsMz2KR7zE/E4IrtoeasKzqlwUt6UpySiXRY6MCBNwzLTRPlnj9uqGjpQQ9a9e51PaFsOtTOBhha59F4vm5F2uudA+vFwhShXKikBu8eam4JIc765ouGopCKXh6ybPbfLoZs9uy6u7SJ7chTkKxZk8N+C35ike2Ybvmz29hQxDvbnV45s4kwX8tkO4KXijssg9EUA6IgnhQCvcY9MyKJRB4LCr9PT1ICBnFC4xyY0ndTDABlKxwKSwXBvSjpbn7i/VA1k8cOk35OkN66k1CwFESVeUQJXs3c0M0sarWyhLhLakGFCVELhN3NzK162gNnN4MwAuXt/k3S283eLNLYFhJYib/pL8BMcK3ESRlcCrmz26hQ6IZIlAPvbuVi9vqi17epMciuc3fYrfKlGgGC5d/gw5XAniIuCI6jaYARe9FYPgzw7/A4Pg+6UDBsGFE5z6R/o0dFG2Dw1cr77b3J8uKJG1+Gr6+EXYOrQxgsB+7XSVbCZA+OTdBwxfvsLNv32H2bv3KA/H7BFepWAjbHTIgY369woYnk03kFRv1kG2B3iEvkdkkmcdyVmxTIgdilttVI/20X76CHvEEX72AN7uHrxGQyij9HAwmJV6tCmHM+J57x4CZfVs9HnW+uc+t8fDBp10s2Zv2uL0svu+pomTD7ts216w04r+Fr3FfzIvnoDB3nzGQTEJBB9cvsdspCA48XEbAJwPnVbwVgXUWi10Dk8YBN/a3Uel0eJ1SeTeBsGDELmWvgz1E22g6rU6g+DXr9/i6nff4+IfCQQ/R2kyZToUXvN98bCRH5UR5+DQopKSdBqI06zb1iGhUR8mu4TDQ26OyE0uEDygfIneZ1NyFOofBsBbDbSODrD39Al2njzB9pPHqHR24ZWL8A1vO2uQCPhty6KhhlktMRuP0L+5YDqUEXuDjxgEJ4AhGIVAhcv4ByD4dgdtAsEPLE9w5lXMYwutN3dsmc/zZhYg5c4nzTOPrRynL+PmZxJvtqbVQJXatjh6EXte23+79UzbCMXZDnFzPE6f2JuvrI0Yz5gYmXP1Wvp6k2d0ddpF513WmKetJ/lLXT9lVr3u+vy+2pVVj/sqZ/0ejB/vTfNZ5711+iRpb2TPi7iy09b9YMXSW0eObqV39SZtln2xTrt/n2ldOpTn77oCgj99iCenHTwyIDgFuePAmAyC1wIv5nXr7o4x/a+0IQpcU54aNNOmRUlKZ4Pg5FWu9CoEktJ4KR0K5U+ANH0qZYq9PlD+5IFOIPjDhw+xvb39RweCa3/SAQL1Ax0K0N/UDzR2BOzbAPy64/eHlH4TEPzPvn6Es/+fvffekhw50ny/CIRMrUrLbpJNcjiCe3fn3vt6+/eIHfk+fIKdc3buULVgZWmRIjIzdEDcY2ZugMPDEQAis4rNZlWf7BQBOBwuzN1/bv7ZrW30P0PwtarStntig2NcXl6wFApD8OfPcDUYWHNaOpkaI14QBI9SCWS5NzubL3Nd4gnkvJMPjKl9OGi3EHSMHMqTpwaCP8pDcKUk15gXC18TDO/ONd012qq5oGfuJZrgVSH4dQeZOvfXudY3yGpB+Sa7ZQN73WdXbbl10y26fnU6ZmLMDMnAi3QmIYCXJVJoB3QRIh6OsTi/QHh2juT0HBhcIhmO0KAF9HyBZrhAM6KOYmlHpz6surituuhbA4Jbjd7mnDkcYzy8I/reaSHuddHc3UH31hHat47QIomU3R3EG31E3Q6igBbLTSTGU5tRhoHiut7N1vsG19r81Kpw/nPqeak/Z8Ek6aMM/QrQ4MUeE3OB4OQFTp/EcYg4oePzMQNGhuCcr4ivpZ+CIEGnTbvHBBmN9EhzgWYQIQhIykQ8sQWKk3e3eGqLtIkEqOT79DtD8Lnx9DYa3Qy7BZRo0Mk0+GQqq6KfGbjNHvCulpcNLxUYq39fHmxmWxLZwi5FNA5jyYweF77jwW1fnNZm/hoLgrPtMJWd3bkUCjbVlDdNxXgzGtiYBpEw4JEQMHt0S/BIDoJnwDd7eMfG05u1ugOG3uzNTUA7Vq1u0ukmbW7y5jYa3eY7SZosIvIGJ23vhGVMWMrEBN9zXi8NYsqQ2nhuE8wmmC/e3SSpALQClTghD1PxdGVNbyNzQlCIriePf4HcZGMM5DVl6OBqs3oTIL8gr5AJ8P6SIPhdfHHrl0sQnPuiVkQ6aPohuD2m2vZeu2dVe1sKJcxmBx9kUdBh7GgynSK8vMKIvHB/9zWGxy8Qvf2AxuUVOuQRHhmPcAuCp4EzjWxR1fHDXRBKQEztA3YqWoCyCcR+rZ02Ghs99O/dwsFPf4zNL5+g9fAhcLCHqEsetC2Q/cyC5yq2zCC4tv26+S1bBBelVwV822ViQ27fws7+3J4ouflzJ1EqL5UehdI2wPZOgOpiNmVpjdHgFKOzd5iPL1hfmiaZAsF1Mkl7EwH6O7u4ff8Rdg5uobe5jWa7a+Q0RHtaT4ks125+rKXFZr/Xx2I8xvmLVzj5+ju8+z//hclLguATNAiChxGf7spOzmR2024/mdXL9zcuN187KzLQaQc0W+XqSW3+zhvQlse0no1IT/zoJo/xGqdxmo1Tu4XO1iY2jvaxfe8u9p48xsa9O2gfHKBBJ754f1EgNPfpChB8Pp1wvREEvzx5i/noCs1E5js2+zYdPw/Bt/exuX8LO0f30NkkORSjsZ+e3lqnpxTfUzZvde2DLyU7DTc9t09Ued6qPmrLh9iLF+1vtt1Vz0Jfnm3ZFNu2VwHhdnruWsBePNnvYcN7F+S7+XOht2/M+QzBCzbJ1B7csJZ5lX5Q1jfq9Nwq/aROemXj4U2kdZ00it73Y0Hwoudpf3ZjAFzn3b4P9+Yg+IcrfPfmAo0WeYI/wNP7Hx+Cq61259QKouxYWQQ9CVKTnSSITXVCnxPkJrBL/8jjmq4hT3IF3vo5XU9AWD2j6Xo7BoTKqVBad+/eTT3B162nT+0Jrn2Cyonek4KFDgaDtMzovQ4ODtDv99MTDZk8qhw1VIkZ9+/u2Kbjqt1fqq6B1i1P975aEHwBHO7tgCH40Rb6QYQ28YvPciiVq2O5fi1P8Jcv8OrFMV4fH+PqQjzBjVsge4ATBCdNcIoDSA6y3L/15L2R9hMIHlkQPIt3x0FwW0EGwZ9+gYesCU6BMS1P8JoQ3H0nbc9FENw3J3PXcEWnhSgwJmuC/93f/V3hLGXVpM5nJLUjrqrFKh2zyjU+I+BOgNxJauXWVeHCunmsUjZFk+zq5ZkSJHEqS6ldOuPkH8QzPEZjIR6NGE+QXF6xR/js/QdExiu8OZ2hRbu3JCDMXuHG81MDv63waGwYD95MszYD9D6FC31Hu1x5+W1FtczNl81aXQNSxbRzRZ7eLYI+HTT6fQmceesQndtHHEATFDizJ9qh7BXOZ9rzXqe2IIMSubzsruMRyYteA2NzOtXyRurJppImciTbXG9gJEAAfAaAPLIJgov0hHhfL0RupEk7/wm67RitFgFvA7UJePPPlkY3e3yL3EkaeFKDF6bfjWc3SZywdArjWvsAvjYaYxqzYGoZfE5JiKlSW9BCIwxn11ToVrlLpP7NnyzqqR7cWr6+dHO4iNmqCf5g2m7miS51oRAm789uP8E8NZVaMXIniXh0M2wkrW4jX0JyJhyEkjy8IwlKqZ7d5N1NX1P6ChP+zvIl5NUdk5c3BHBbntysUmR+1y0KAVRG9IX1uk1QSvLSDghmWyDbwO620fAW7+3Y6HeLhAmDcuPRTRUqHssCu6WnEPzW2NFsSbKit7p36jnMmwAiu0Lg/orkUC7AEPxLguDbX+DA8gTP9LKttI33rTxInpeecFEbUOApVN1uFl2p+E/boSUJwlG2Q2AxZ43w8Zt3uHxGHuHfYvH6LdpXpBG+AB0WZe9vnoTA+P+bsrXfqWLnSIHNknyPiyoF43G7pA2/VhPB1ia6tw+x/fQxDn/xc/QeP0C4t4Ww38O82WQQrp7IYr+zUzNqz+0zE95+V+INuQrEaXo2lHJ/dhfbNkzTz+j7qvGZNx+NnokPZClETb8X1I2e91hMJhhenGI0OMFo8AGLyaUFwWVhR0dCCZQS8CYN8DsPnmB7/xDNTh+NoG02IGwI7vQvq63oyMKanCRrM5ng4s07nHz7B7z5z//C6MVrPtXVmM54s5uk0HiyK4O/jEvpYKrWxPQt8xwd1TiAtNzgLwV7E9i6IleuCqZ1pDRe4lmfNm1NzK056QAktEFM3iYbXbR2trB95xaOnj7C1t07CPb30NzaQtzt0fEoNlyiV0gBqTOvfT1IlI7aOvayB/8U09GQvcAH719hNiTtxFAcBcwmhwa4pfR5bGA5lB56W3sCwW/dQzeF4OoJvuwYcFOwrG46vg0huyJdOOxWsu95bh/2wXAXILv9TBf3q9IvAvUyBmSnU1yAXzTv913n2hcF8rYtsfuLbVeqQHC3PIsWeRXNf06T176nbruoUs9V87TqurJ8uW3nus8se17hSF9BUsZ377rPK3vPj5Vu2XPLPl+Vr6LP1lkrV2kXlK4dGHOd55S976f+XCH4h/MRXp4IBKfTfKQJ/uTeIR4dbWC33+LN2o/hCU5lWDRmuHMvlUBRe6x2ktJwZVIIkNqA2/7cjbdg64tTmuoxrXri69bJp4bgWj46ptCGwHA4TL9o4+DOnTv8fuQlTtdRuZAsjG4i0OYB5ZuupS/6jOauCgUV8Ol3rSN3rCvidVqWN9F3qkDw//jNMZ6/v8B40WA5lL/5CXmCEwQPP0PwGg3bnv/obVL3scihEAQnXfDnxxhaEJwldhmCLwSCs+C35QXOjiQyB6c4RuoJrge0myamnWqCkyTK3tEhnnyhENwExjSB5FdvgS+/sK8d+saCojWiPSfTMloRLL0Yghd1iOt2lLL7r/O5vRh2J/k12tbKS8vyV3Rz3fuKJvFV38M3UecOYh+qZhiYyOKYjkZMpqwVThA8PD1jrXAMh2jqsWpaTIcxgjjhY/4EdnJr2aVZtVkIpgQ5jQxXvYyNHEp6TsP26U0huIGRxnOM1acJcJPONgXQ2ttB5+gQPVo4H5JW+DYi9Qpvt1ItVlks6/FtyWIqapFOkK3FOpVmutZOsaTJoep0m+8pXJYglal2dhqocoEEU6CxQMBQO0LAny0MGCfITZOeCO1WjBZJl1hfrMfNkiai2c3w2wSkVF/0LOeKeQV8Z7IeRbBa/m6DZymdZfMmzzD/N7uJmbpMXXNonqJlr3AtbT1+P9hc37d9GA3VyVSZ85sZupmSfifv7bQFGK9u1ezm4JQ0lpBXN0maGM3uSL4z8DYAfMaSJQ0OWknBKkm7m7y7p4sEM/oKSbM7wTwmORMToJLHJaobdQrV9mWgtAlOSXIk4tGtwSlNYMrUs1u8u0XLW74zBDfSNaJ/ayB3CrpNXaebD5kqu0Bw3fBJMyetwQPB+UoKvJlCcJJDAboEwW+TJ/iXOAgOsdHYQJBIYMx0QM9mZ+YnG4CvLydSf9Kn0NDYhNyml0gnxKQvSB7hr97i9LdfY3T8Aslb0ggfokUBhw2EDAigsSiObirYPr/ad1Zb+RyAsvugkEpzSiHbypMtC7ECaAccP2Hz3h3c+vlPsfXlEwQP7yLe38WcNwfFHiqiTzeE6J1TD43V+Ssbu3zAjO2L6d/2QqsIrkl7E9Dt3udO9n35sRcIhVDL9mBO61wtoW6KiM7efDLC5dkHhuCTixOE0yEQL/jEDwfF5NMaMZqtFrobW9jeP8Kt+4+xubsPBB2AApmmHsT6Ti5IdX+nvt7kE0PxbIHJ+QAXr17j5OtvMXzzFvHlFeLRRKTPyOjQGE/SKBwUkoJ0ii62bsimvv/WBrcS6dxmtDWHsOH4knXXk2gGSPPi2hQf24Xc+zZBWoN0/IQ84Rst0v7uIOh30d7qo7W9ifb+Drbu3ML+o/voHuwj7oqmfcQe2BSoR4/Gm1gaRYEqLQgeUXCu6RjDwSnO377E9OqctdxJBk7kvbIgqGmcCZI56vTQJQi+d4Td2wTBd4wnuB+C3yTQqpJWFVBVBeAWgaiiBYj2Sxcg58ZkA1lowWzn09f/3fvchb1vwePad7d/u3NxO6/0c5H3t21XimzKastojx/ZlVXq00636Pq66bh5ve79Re9elm4V2FmlXNN5wyeG2WXvVyfv132HdZ5V956P8b6+PFRpF9QPf4gQfEya4AaCf2sgOMmhPL1/iEeHm9jtBx8VglexN2XX+OzsqnmbvfnITgMhOWeJ5ymBYdXrrtte7ev/GBBc4T/lQ73BSRLl/Pyc34u0zqkNn56este86pNToFAqQ/Ki18CiCsepTHQTWctI4bj9d0qX0qN/Wp6qP+4GAK3LqHz18BmCX6d11rt3JQS/JE1wheAkh3Ju4tzICW6C4An1L1qXEgRn3mDoYCqNmfDfQlrfmjg7vEbQGAzkdBI0QRB8//AQT778Eg+fPMG9+zcPwdVu+OYsvrkoXeebG7rrPvIEZzmUv//7v/esX5Y9WeyE61VXdnVZR7vu50X5Kku36vusm07d+8pAQll+fc/LVbIBJinGoo5AC+TZDPFoKFrhp2cIT88RDy6AqxGC6Zz1wluLMIU6erwiA6TaboQ4ps/kP+co2SpncH691Cs09QS3AliaAlDIlqZOm1zUx9krHOYYdRvNjQ0Eu7toHx2gc+82giOSSNllGL4IApZHES/IbNGbqTpL8AD5Z/ULAwMVCsqi2UBv1tcm3S+B1QSpWavd6G6TNIl4couHN3ltA1Oj0S0e3gHDbNHyZqBN1zcIjpPEiUJ2A0dZH9ygLpYs0YMtNsBW4GYgpvFRV0+5vBFY9ouWt18NstWX0PbozZ4mJViUgt/ilLX07HNNN6spu72JB580Q9PqLQij7YiQMAdQJc3uJODvJP6R6XWrZInocJM2N8NtA7ZniwamGpQyahjPbvICF29wkkIhTeBUr5thFB1DEo/uNO8Mt8WLW2VJWIebvgIJSKkyJaLTLV/i2U3BLI1etznkQN7d9Nas/60e3Qbx60aWIH+rjWvx2U1+qfbUglgQPL3eWAWF4HGD5VAIgvda9/CjO/8Xy6HsNw/QB0FwCRuZ3W4/eLl1FE2y3b/Xtb3VWpzVqqlhke2cLxBeXLJH+NXxMS6MRnjzaoJgtkAnBloUHIg9wkXfX+Q0MhCentyx7d+KDKUtRgG41b+ykszOd7C0BE2MtzfRv30L208fYe8vforO4/sI93ewoNgJjYDbvFF2NzIdluVzvO595btqAZSD+A6wWAXPdCLkXmM/y4VqPtjtgjQt3qUx19bbseogs1+qLZ1gPr7C5el79iieXZ0hnI2QxGEGwWkySV4+3R629w6wc3gb+7fuore5i6TRYu97Y8lTGbPcWONpAwpoCYST3Ekyn2MxHGJ6eorJ6Rl/zQaXmF8NMb8aYU4xQCZT9gChr3AxR0wnvMjr2XiJ88a2atZLgRujnb112hOtNmcb9rRNqn01sUlEAsXYfw0azNc0QQGjg3YHAcn2kMfT5iY2DvawSV9H+2jv7aCxvYHm1gaam32g02H4TRs2fL7HQPCAJuVBIEDd2LJsC88t0QRxGLI3+GhwxhB8fHmGZDFFI15oBAdzEibbmKCFAUHw3qblCb6VQXD7eXa13TQ8qgO6fSbEbe+r4Kr7mQuOV/VNt3+6Miku/NZnqfeO3T/dhQ2PVo5HuP2uvs/ob/bCyfVCrArffIvQOmPNuu3hpiD4us+vNj4ux+oouq9KeVd9prbDOtfrteuWx7r3VS2POm1qnfeue89Nv29ZObj1Y9sL+tmG4GoP6r7T9+l6GifzEHzAnuA/+uIRnpInOGmC3yAEv4l397WJojmgO99y+7/+rp7Oamfd8WCdfKuGOcmy0Bf9Tv8IFJMkiYJ2n21f53kK83WMUV1w8gZXCE4yL/T5y5cv2UNcITjpoCvAVnhPbV2lUygt+iLwTDB9e3ubv+t7UTkSGNdgoiTFQn8jr3PyMqd01Bv/pvrNehD8kfEEX3z2BK/RyJbbqEia0NelBcFfHv9BIDjP88nxhdYtdIqZYv6JMyuf9mSnP1qKZJ7gcvI85jg43EYMBFfv10arwY49BwrBHz/Bnfsih6InijMGmKMLNd60+FJ3LVk0l7BtkbMmFE/wf/iHf1hNtlZIXridRzNRZeAuuqbKvXVKsG56ZdeXfV6Ut7r3LS3K67y051q3klMH7VTLmRyDYzTCBeLRGIvBAOHZANHZAPHgEo2rMRrjCYLJjI/5B3yUQo9Zi0ecdhXBOxmElJ+y38uAZ4rSGVjmF+J2nESFl3JNFtFWAl/GDMP5mlYLjV4Pwd4uunduoX37CM1bhyyPEm8arXCSUaHdrVQdRaQfCIOK97YQAoEP8hn/zl7Y4t1NEFJ0uQl+k962BKMUGG7+zjrcqtFN2t30d/LcVm1ugt1Gu5vTNkEp6WdEaCQ0cEuQgNw/y+PeronMfDm1o8fY2WMu28YQY6eQz/KGt2p3VVN0AbjUvJ2i/+6yNrHqmX5kb5eC6HRrwEDV6RbYbaA0B5QUSM3QW726EysAJYNtgdvsvU0BKumLPbrNV5RIsEr26pY0CX7LQKIAXjQyMm9DA64JbpNkhh2QUiVNCHCnwSrF87ulYJy1umVjhL3DVbPbct9NN7zMCZBU6mepXk1NeCC40+Bydy63OZWLMZrgBMGnBMEbDMF/cue/497WF9hr7KOPPpocGNMaKBVCFsDIokm2+/e6dre6mZU+IpsrcqKGg2VeiUb4+e+/YY3wxdsTYDBCZx6iHUZoJRECllsQL/w8BBetl2wrsXqv4AmQvZFipUKPSYWOyL5RvIF+jzWVD37+FTbII/zRXSQHe1h0uwiDNgNGllLhLHiFalZKjtjl6O7WF4FwncRxsTiAXOGVfY0+o6jO6e/24smeANn5cydJ1mgll1mNW8cyYcCkURRjNrrCxYc37Ak+Hw4QzSeiB55E7AVOUkZktXubWzi4fRe7B7ewRQExuxQQk+SUBNoK0M1qf7Wdzey5blmAvGunU4bhEzrVdWkA+HCE2XCEkCA4tdHZDAvyMFosWNKHYHhCGoEExXlyLBNm2ee1xl8DvrPhwdrodqG4HpPSAVW1luh3li5potlqM/xudbvo9HsIej00ez10trcYgvcP9vh7a3sLSd/ImCEBC3hZSmlkNwSANxHQWG8guJ7qsduvPdLRcdAonGN8OcAZQfDBKSLawIgWLFukdpSOkGq90HMzCH6E3Vv30dncYWk127vdrbubhEd1wKHP/vkW+b78uX3N14/1GjdP9vzV/sz2tGbLosHCzQJO/+b2W/27fnfnx74+vApmUJ7U+9DN08p+p8FenXGp7jizbnsouq9uenWvrz4uGpNZ0SO7Tluukod13+tT31f0LkX9qMq7f4pr1i2nunkrew59Tn3uhwfBIRB8MMbLD1f49u2AT4v5IHib5NBo7Ox01g6MWbde/pSvtyE4eV3T79SGOLZKv5+W4U1CcFv2i6A1eXYTkL68vOS2e3R0xOD6+PiY/0bgm+qUPMFtCE75pXwRHKexkX5XEE75p6Ch9J1AtD7TheB0P6VLX58h+J9uS15un9kcIoVm4AAAIABJREFUXQNjqhwKQ/BzguDZKVA6nUrrFvICZy4giijZ+sOcfJW4ZrqqNC5q7CkuHnXkCd5sBdg/OsTTL7/Eg8dPcffewxSC5xxCrPlS9VVtvTpy56J6tz2W2PPGZrMpnuAKwVdN4somePp5HQhuT2rrvWq9q8vyXrSQLvt7vVzkPVaq3ls171XScyHV0r4M/0G0wnkxPZsjIZ2qyyHC8wv2DI/OLzjoWzCeok0gPCSvcIHhCsFtLVlJUVwdpW2s0mrVjqyo0AqSZxABf9Nj85avebbblPEK8a81EJz0PJsB0O0Amxto7m9zwMz2Hflq7G0j6rURk1aEcYcTqEhg2wSSNB7dTfK4Ze9tkS0RCG5gtwJx4wkusFtlSgR2i063eHjLvSKRQrrf7LOpcimWhErqbe54ePu9BRVM5MFV1p5VFlausw1Vvo3ob/J9Gc2kpb6y+ekzUqzuQs1qKjlLz8jnW4L6CYdRf3XVcCXQbTy7aUuDpEtIr9vodJMnN0FrDkIZJZhGsUiVzCUwJUmZCPQ2wDuG6HwbWM6Ay8iXUHBKiaRMshRmd4nez2ysBDRppy+jy00e3WkAyqCBFsWAI9kScthVwM3tTYC5BKTUn423t5HXEH9f2aBJjb9VaikE14pM4ZaxBLmRacUwVXUE05gAtHXDcigZBO+37uMndwmCf4kd7KKPngXBTbstgN86bvzxIbhYN/knAUITAp/koXF1hen797h6/hJnv/0Os5fv0LoYoT2ZohMvBIRzyFQzCTE9TCck6uUr/a5agRskvxTE1QW4shcjxwwCikx/+xY2nz7G7i++QufxA0T7uwj7fSyaAZ+K0BxKdaRiR6atZXkrAttcOrrhZkCX+7vPgBRNaDI7pu12+bs90Sn62X6md5xNhyM7LoHWtoxrLCcSRZgOL3D+/g3GgxOEk0tE8ymQUFBM0tSj0MZkn5rY3N3DnQePGIK3eyYgJm80aDBM29KuNKvWkRrLwtI4zG0wFI/veSg/z+ln+przVzidYj6ZIJzOEJOm/WSK6XCI+XiCaDrnNkzvRZ4iPK4bGE6TZ5Z44b9ZFDrtCrpFkJUTb+qQt3orQIOOsZBsSStAu9dFd2MDG7s76G1vo7u1iRYt8AwIb2700Oh2+AsUuLVJW8CiU0gTc7Z2Jg8EqduBHJsmCE5GVfl91n51xpNfMBAInwwvcPb2FYaDEyzGV0gWMzlRY7qKfFdZoQSttmiCb+0fYVshuJFlKfPgL6nV0o/LNorcBFxYrPYzHSM8pzHsNNzn2f3S/dm2zemmgWkvLtTypWvfXwbB7fcoAuJFY4Q+29X/XlX4LmS/ybm5W96ljcC6oAwWFqW17n1leaub7k1B8LrPdd9j3fvXve9T10tZvVX9/Kbft+pzfTbphwXBzdjZEAh+QhD85ArfqBzKk4dLcigKwQma3oRcyDp18ad0jw+CU/7VE5ygsbupcp33c8c49ZTWQKE0xpGnNul+v3jxIucJTqCaPlevdbqXfrchuEqKUZ4p7xqcVKZGtG5s5gKW0jUEyykNmitpXJzrvKM9j6DypXejPGvAU5r/hVGMyWKBF2/PsKwJ/tkTvOq8w74um39YnMZogl9dXuDVq5d49eI5XhkIzhJ/LM8oX+yZQxuJPI0nhwAjl9wIUl89mUMb/mNOdvLfCM0pBG+3DAT/EQfGvHOfIPguR78Sx1Rr/UocxGS32qo2e+Mq862idaVvzDLp/SpJEoHgPi+Kqh2jSuZ8aa17X9V86XVVn1N0XdX7yxpy3XTqXl+nXHQ5mDZEatRpY5WFLy9+STx/MkVER6rPzhCenSM+G6BxOUQwEq/wYDFnGM4LZl4055t3GhhTtTgtT8csz3ZHlr9SOnlQr3IomS8XpS2d0hKsNSRJ/8bfaeFtdCTidgBs9dA62EHnzgH6D2+jdbSDaKuLpEfe4Jk3t0DuLOhkJl9iADiDcZEtEdhNvxvd79Sb23hyM+AWb26SN6FgmBKQ0uBhswmRYmlrcWqX6LIkSZE5SWlnrmkomzVKDCtETvwQnOuGU7S8AM0T3JykmxA2bPdA8CxNtxVbkC19qvEqN57dsdHpFu9u0elmdR/W66avJn+FcSDwOxa9bgpSSV7cpNPNAJw8uSP6ioxmdyxyJwS9OVClBKsUKROBWjmBGBOYkjcxyNkxIJBN0NsEp2TZkgxyt0zw0xSCs2a3AnAJoEhtSXW/03aS+tUbiRPdytD+ZYrQ3eDQMtbiT5uXDkq2MVhpzMosjUImwe70GwcJJQg+aeDDJXmC38dXBME3v8AOdtBLIbjKGKzW/F7eCS8eLD+mHV22XzJpSBZzROMxxm/f4+z332F0/ArRmxM0zgZoTyhg5oxBuGiDp5jO2D1z7MwENq46WUh7qwYyNHswOulQW6mndHhi0CaP8E30793B/s9/go0vnyJ4dD/1CI9aActEUS65zG0IroGXlyC32AZ7csx/cUC4/m3VotpeRLgTQLsN+H72zWmqznPSPPn2+fR0Edk/mlBGC0yuLnD+7hV7gkezIUNU8hKniWVIxqgZoNnusBTK3YePsb13iEa7BzQpIGamwV7Ws3Kfm8mr6nXrlqbidBkGySDKCS/y/CCwTVHhIwLhxiOcYDlD8NEQi7GAcdYQ50i8cmRSY3KwdBOlwx7w1uaAqW96XtYOZaCgeQV7fdO4ayA4geoOQfBNgeDd7S10NvrsCd7odLldRkHA3tUmfDMH6MmgpeiZx+Z9aLrda7fQ7nTQ6nX5pINsRlqbONn+uZHFkveidCajSwzev8Xw/IR1weP5hE/ZpIGBrdOQKofS39rF5h4FxryPtuMJXrRxdRMAye0T+UXKst10+4bdF90+WvSZ23dl0WQ2Q3S8sRZL+ky9zr7W7oO+/q33VoHgPKaZAa3ou/2ONrR3ZVD0urJ1gG9ToVa/Lbm4bhupe72vzr8P+V/3PW7qfdZ9/rr3FZX5Tad3k3Xrsw83nX6V9LQf/6Ah+MUYr06G+OaN8QR/8hBPHE3wzxC8SmvJrimC4K4n+E1Ir7g507GQ4LBCYmq/BKbJq/vDhw8MwzUwJnlq0z/6m0qcUL5ow4PGLg2YqXrpCrXtsVr11BV2kwwKQXD6vmoNVa9U5Wp6riuHwnNFhuCRgeDnnyF4zcItm48YDxVZcxknI4LgrwmCvyQI/gzD83OJc8PrFZnXpzDcAHCZD5GKCUFwQ3jM4lOdsuRspDj4xakmeAbBH1gQvOFCcE3Ls6aqssatuo632787N7DH1hwE/8d//MccBLcnljXrK3d51UxXfcZ10qt6b5Xrqlzje6cyo+MuZsom5VXLrew6W4c2u1a9v6jTkLbDHMl0guhStMIj0go/NTB8MkUwm6NJIDykIxYSVi2XlphJ/n/qMe50Cl3EqwJKJo1gQW+TqMidyI5URMEdm9QxRcy0GdAxDfqZzi3TjlWCoBug2+8i6AVAuwH0AjQ322gfbKJ/Zw+toy00drvABlHKEGgKuCYdbvbe1t/Zc5sgtnqAyxKdQXnqyW0FDzTa3ZkYiAJvUYHODFi+vFyj4DcSrjXJe0QuT6btHT2tDwGVWe1kx9819eW8ZHDcnwN5F7ovB8FTD/4Ck5duethlocEpBRWy6noanJLgNkmXiGe36narVjcD7oXA7qkJSjmNgCnDbgO1SdIkShhwh+zFTbUp303QZH6evocZ7uUYJm2sWJrbqsvdItbDGt0SjJJAOGt4awBL4+GtcDsFLawS0DBqzJZONG+qZIH40q1UrTmj56t5U8dhU9tL3T9X+q6Ta5XRqMyg2K7HZvOD6imF4CyHcj+VQ2EInnQhYTHzlqNsAuB+XmZjrzO2rbL7iv7EaVbhaIhoNMb8dIDxq7e4/OYZps9fIX73HsHVFTpRiHYSs0d43g/Ygc2mvMv0+O0+vNx3jV6c0WKWXMoEtRm00SJP3DviEb7zc9IIf8Aa4WG/h0XQYP1lmtRw+aY7+dYGFU++bAkTeR7nyZI50N+1CfkmLKXNy1ywIuL3kkxLFXBl28vcZCnNULb1x29GmwMxQWWS0zhnCD6+OEU8GyOJ5gJpCYKTR06rg97GFnYODnF09wE2dvaAZgdJKoViy6BUK4EU6KmnrZkEaxvPbZxa3txcUTwZJk/1KP2Z9LFFDiWSMd9Mlrk7G/Ut9sBmCJ55h2tuRd/eBuNmxKeM8ISZvMAlom/THKNstltodTtottvsKS6QnE4gkBQPPVZiObA2oZm4x+TpTvmOIgb58+GQg3Vv9EinewPdnW32HqcoG3K/6U9pgVinLwwEn5rApsOzE/bmj6YjsdeprFTmCU49J2j3oBB8+9Y9lkOJTHDTVSc3bgJwFfWZVRDYtV1uPorS9MFv7cOq2eqzqb77yvq62m4X2rs23Wfj7fdzy8EG3/qz7QHu9jbfmJK2cQ9wv4k6de3iKgtw3edd9/4y61Q3/bJ2cdPPK0qvbr7dMawsn3U/Xzc/dZ9zU9d/yvz+oCC4dXJT53DkCX56McHLHAR/kIPgQRKhFRAU7TEYVU/wIo5Q1u7X5Ro31X4+RTqqrU3Qmb4I2tJ7fwoIrjae8qDjD/2N5rH0uy3PovCa/k6e1QTO7TGCriXpFKpr8upWKRdKezweMzSnf9QmVFucrqXfyfOcwPtN17cPgtOcjZ6zGoI/NJrg4WdNcE8nkFPkOnn1LdAtyuJA8Ncvn+P182OB4DSnVw9w48hCc2lqY1RPEcUVImxmQXA9wi6USMF4Q2Lu0Vqw1eQ4PhQY8+mXX+DBI9UE30WDPMptT3DNegkEL0IQVdurbxxaMccQT/D/9b/+V5qtqg+qYrA+dVrXfV7V+6teZ5dRFThTVKbrPK9K/fgWL/Z9ubaa0C5SiISOUA8uRSv8RIJmNq6GaIzGaEymaLBECoFw0RMV4J0hRA3AZXdpmQMkiNmrm2C2/M4djzT6TTRa0SGSrwYtqoUsIg4SJC06fZGQYx1aHfI6o6CYSfrVIgi+1UWrR5A7QaOdoNEBgs0OOvt9BLs9NLbaaPQaSAiCB0a2JAe7M6kSguAmBKfx7BZNcJF7SafH/EMRwPY5GebaTGklfhoIvvwOGQT3ZdF931QP3Egr2PrdWtPCywR46Hd2XmS97uyLQDd5ZgvwbopXN8ua0N9F1kR0uhMTrNL29Ca5E5E8WahOL3tqyvF682iuMG5fqg1PoNDy6JYAlRRzVSA4/57KmyQmaKVcoxCcP1fP7lRrVjG1bk7Iu+uAk2n2ZzBRGlS+3p1f0wZX1L6W6keh5o0AcJ3GZ62G6pt4GkPwcQMfLprotR4YCP7UeIJ308CYdr5vGoJXgaHr2uHU0lnesCwpMZtjdnKGwR+OMfrDc0yfPUf8/gSt8Rit+Rwd1gjXLR6r/o31yGxlmcWQnPusgkh36KkZOZNGetVSS2QvO2hsbqB/7y72fvoV+l88QfCQNMJ3Me91ELXJY1lUkuXQTR6AC/809tvY8yIIznkskWDwQS3feOqCs+uMs26+7MWk2V40I1m6C8CeyNFsivHFGc7fvcaEAytOEEcLgeBmY63d25CAmAdH2Du8je7mttECl4miGJ2qwjfZxgLlMdMzNp4cWlAmIGX6q7YnU3X8VNPutLfq39ijRAywOS6pdlkixtN/Om5ro/NB8PS0kNEDpwCWJiKs0QUnA0oDuugM8ghKm5yqUWhi+PB7msUjbzzMZ1jQYo9khwYDHup3t3ewtb+P/q0DDoQ9pw1yzpxsMUkpZ73D3tKYTycYXZyxJ/jVyXssJldocXhYOoljTKo5QkV5IU3w/qZ4gi9DcM+I6bT30qHduWDVxD6r7mwjpWzOWAa97b5gQ2T37/ymRiPbzqPdLn1p2Xm206gLwFcBa31Gvo+IHfRpgPvGhlVwXT+7KfhXNZ2q1xW1seveX9Z266b/GYL7S7RuOZbVy8f+/FPm9wcPwWcZBP/2zQBJs4MfPfFDcNUDb1Ng6SBg+7bOPKhszPjY7edTpF8FghMQX6f8quZf265vHuyO5Zpf1S5nYGkkRyiIJv0jyE2e3dQOCOqT3jhBcIXeNgSn9kEbJvqOVfNc5TobgqteOeWXITh5rrMcyjn+47fHeP7uAuNFA4f7O/ibn3yG4KvKN4PgRQCcW5LXEzyF4IMBmrQWVecWdlaRk5VRHDEAZx15Zm7i7KScJu0LZurMPjHsCU7MLUCrI57gT74gTfAnuMuBMetBcHvGrPNyKZPsnavap1XjkGeuIRD8n/7pnz4KBHcnulU6UpVrVhVG1YJa3eiq0aA6z/JNpn2VVeXd3Pvq5MN9b/veJTBhLs6gNNFHgTrJeMJa4dHAaIUPBogvrxiGB7MFgkWIpgmwJXq50kmNs3Z6SJk1iUwXZgjeSBCzV3fMP7OkBEHtVhMNBtsEvxsgqN3pdxBQlOxuE41ugxzr0O410dkIEBDMJtDNsDtBs9NAqyfXoBkBQQRyWW+06W8B0GkiaTeQEFCnz5tkEAzY1qCYXB5Gvzvv4ywMY2mBXaU1fx+u8W/RZVsXxhxmViINEiq5N5A2lV+wABltDSj8Jl1uI/7AyM/ILKRyJgw/RMKEHBIXoXhosyY3y5WIF/eEg1CSTEmTpUymrNtNv8v1DMmNIyMFpmTNbtbtFk3Z7L0UP4l8CYFqlSZhh0UNSGlkSkgunnViU1kTw3OMRjeLRpjPbS1Z9u427UP92qXN2/BbDL5AKHvfNVfCpv3l24zLV1ZIaf9RGhu9JdUpbU5cTZoMwfsMwf8H7m89xU5jG72ENMEJsJqgGyU5LYLZZZC77HP7sVUAi309n05RB1n9gLyACZTSkcbzC4xfvsHl199icvwS4dv3aF5doRcu0KYgJRxcMztFk2pwq2Z+tWHJW3JeCJ7GF+BdHyBoGY/wO9h88hi7P/sJOo/uIzzYRbjRx4K8c1m6w/IKMJrM6gWePqeCznBWRNoPiiGeC8c4D1aAOrdefeNa3UW6mjsudqtT8SLGTBGjcIH5ZIzx4AyXH15jejVAEk4R04Yxb64R2G2it7WNg9v3GIJvbO8i6PYzL3Cjtbe0e1HSB2w5h0xuQjzytXzy362aU3tkNixk/BIDbvag0xgeeuRKggrT+9gWNB9SmeVQ0nHCjAvG0tHGopSjDhSZ7I+OIjzBJhvA/J1AvLwL6xUaEJ7EIWZXVxi+e4/xhxPMTs/QbQa4decu9u/dxfaDuwh2tzFjCJ6XQ7G3iNgGm5ddzGeYDi8xOj/B4P0bzEeXCJJQdPs9ELzV6aK/uedAcBMY05GDc9v5uka4qP26c8tVc7qcvXJOaLj5tOG3b+Gu/Y+81lzozfXp6P/bnuN2/3X7stt2i/q+fZ2vTO3n29DbfS/bdqyyI74+pe+5bp1Wub+u3SrKy02lU/audZ+zLgSv+5ybzvdN9euyfH3q51TNj3vdTddHWTtW2PsnHxhT5TDNC9OIOp4tcHIxYTkUguC0cP3SheCIWD4xCFrs4Utf5MXpzouqMAW7rK/DE9ZtO5/qPhuCk4e1LzDmTWtlF41Nq2y/XQe2lJiOs5RvAt70j/JrS6GoFre2A+ofOkbT3/T3my7zUgg+X+DFO4Lgzw0Eh4HgD4wnePTZE9xTKctrVtfNSX/P5FAuWQ7lBV6/eIE3L44xNBCcmBx7g9PCBCovSKcsCYRHRg6FvUzTNQ/xC/6nJzJpHk4OK+Z0pw3BH1JgzAclELzYsKs7kOXKlU6+S2NjVeGi7lyj0WhIYEyF4B/L+NVNt+71WqZV79Prqiwqiuqr6rN8E/Wi55elue597jsUPcdXHsLjRAeI164Edcg7jI7n0CAyHGJxfo7FYMBBM5PLSzSuRuwV3pwv0IhCNBLyCqcj1LbXrAJE08jJIY5kTMijm+RKCEYHsXh29wIE3QZ7bhPMJhhOELy90ebPmgS3DQRvdZvoMBgHEvb4JtANgeH0FRBcz+RM2COSdUs1mKEAeCNqYDzSbaNjpCnUKqSFa+1YeRrNsg/nekSr/K6iK4q8SN3rFVykdi8zSBYEp3Kz7+SPVGohaabBKQkAcbjPhAJSBgKiFUgbbW2VMRF4LR7e7M29iE2wShO0kry7CYKzhIl4FgskF61ulTNhqJ4/lZ8aUAIxKeDm4JNGpsR4crPHtpEzIWajkiYUqNKG4PwZMx1b+kYKyIRkSw06DSLZ7maWsRSyCWUzrcb1tM02KFK1XaVUOml2qlbh6U1PctZNTyA4eeeTJjhB8AD99gP89O7fFkLwqgsqny3zQSAXFPnsctFCoOwZZn6Qswhmy88gOGroEQcanp+cYfjsBYbPnmP0h2NE7z+gNRqhPZujFcfsEa4K0RmQNJsjOh9YoyKKIXjW8hhetjtobm5hgzzCv/oxNsgj/NE9JPt7mHe7otOcyhqpaTCAMoVe+QyW1aV+7tMAtuvJhWH27+51mgN70qM/l41/9LndpXLtyXjUa48NCZ6OrjAenGJ48g6zEUHwOUNwXryw53OL5U9u33/IWuCt/gaarS5/xrW9BgRXkOcG9rNhpa9MdD5re0Wn9kJpr+5K2x77Jv6CtnUdJdSu5bw3jCRQqlFomkk6f0ktnfxg3yvSJ3IiSL/SUwbswUtSLSEmZ+c4+8MzDF+/ZXm2fquDuw8f4PDxI+w+fYTW/i5mzQZCheDGjC6PjjL+RxQcdDrC8Jw8+l/xZkYQL9Ak3f4cBJe2noPgR5YmuGXH3W5a1g9WdetV9/ogLtfTCu9zF1Dbz3b7jO/a5YUZra2WNcJ98Fzbpa8/+/p7EZh2+zH3W0uCaRX4dsvHzYtvfPC983Xq1LVRRfV/E88oaw9rDCmFt5S1u5t6z5sql6r1cFP5Xresb/p9183H96UcfhgQ3F5PSskuQfDXogluQ/A9cvTSsanRZLApIJQW0uIgYMvFldkz3/x41T1uGyhjFzfd1tZN7/sCwW17XDQv9ZWpO576xi03vSpwcN3ydOcNqgm+7AmeYEqe4BYEHy0SHO6RJ/hnCL6q/PPtQGLYsO2znVaM5ZB2FePq8pI1wV+/dCC4idvH3iUmnZwcCnuCS/wnXZekc2aOsxZzrB12JmTZ4QCBCYz55Isv4EJwpkROYMwVEwexXa4zqUrQWYjcl0bVdu5cJxD8n//5n8UfyAps43vIxzZ0VdKvcs1NGehVz7pOPsrK+br5XydvrjEzI6l0LaO3oIEzBYTT0Qpyx50hmU0Rj0aILi44cOb85BTxxSUa4zEaiznLqDT46H3MgLHTaaBNntlt8vCWAILNboBWv8VfnY0WQ20640wwu91vsmd3swf26iZQ3jCSJixtEsQie0I8gdIikK7e5M0EDXavJH1wkTPJvLmNmxnDWx/8lVLJy5vYXnB2qWVH2Zdws9Evz9ertRzPuRyuHo7SI+h5SmPdVBeCi9mRf9aOovk997Z2PtPHSNA8FXNIkibipGWgN4Fv0usW2ZJFHEggygUFnoxFmoRlSxLR6TYe3grB6W+s7826uqLvKtIoJiab8TpMgXcaHFWMuELsFut3G+BNkvAGdBs1HZYvaTZi48Vtgloy3LZO7ousrbyp7dVtJHy0AoRPmw0CdXj0VLVpWUv1pnxbuLhvg8JtqUXtxd6UKd86Wd3qrvcpDSsMwTkwZhMnlwE2Oo/w03t/iwfbX2IX2yYwpmj38kTP8iR0n160GEwhmwV/VtlaH0RJ69Eq+yoQPO091oYGwTWGjeotTZprkymSwQXGr9/g7PffYHT8AuGbt2heXqETRmjHCVqCRtMglGl70p6aAr3q9WpDcJGe0J5tGRICj3z8gTzCd9C7cxsbTx5h52c/QfvhfUSkEd7rIWSPcFv+WTZ2OMoBl70gVtMVREOa+02x7rV+tgpG+WDfqrpxgXBdiMBv4uRZy1GsZoLFbIrJ5YAh+OjsPXsQJ/FcZFJYYI+OC/awtXeAW/ceYnP3gAM/NoJ2Wst2ea3qaW7+9f3cAH/2e7uLW6kV2ZBmH2kOWskzX7E3abs3XiVWw5ZTDjncnf5mQ/WsjIxOvPNSEsgzm+zmtvkMbOfxJB18TDAeJuQU0CfE6P0HfPjN7zF6+RrJxRU22h3cevAAh08eYe/HT9E+3Mes2WQIzrrg1kmtrEx0zCepFQoWOsXo4hynb15hcnmOZjhBI6FYH+qxLrsDogneQY/kUHZvYec2QfBdPiVhqY2vbTSL2mnRJN/XL6TvmfcrgOE+uO0ust0+5PYHF3zrc31pa4HUCXhp2wXXNrtQWt93VX8oGztk2M3bqbL5dNl8vq7d0fese1/d69duoDpbrCnx47alqs+/6feqm97Hqt+i96+bv6rl+LGv+1T5tu0a9U3bs7Wsr37sMqiffgkE/0Ce4OdIApJDyQJjMgQn96J0vkV2y8ArB4KrTfPZT7XFGjjRtamu/fXZ46L0i8Yr176V1VlZOmVlbt9PYwN5Sv+xNMHL1jJlZWGP6761SllZfOzPCYKTh/0SBE9ofR/i5XvxBD9+d4HRLMHB3jZ++dVDPDzaQj/4rAnuqx97vkpOIFTGdMpUGAfN31XqTybr9N/wiiD4a7yh4JgvnrMneBBF7MDa1Ik1Q3AB6iKzQ+s0AttkR8SVj3+nNQEvB0yMIzrhSlPhIOBrKeD93sEBHjMEz+RQSD7TRtrpexQuW13+pKtII02bnrCsvu6t0N5/BeD7AcGrdP4q16xuRBWKxLpk1aK9XkpytQtpqr5P1etuyii6kz4CJuItrS5irPLLX+wplRgYPh5hcTHA7PQE8cUFmuMhmvMpf85BJhsxWi2SLAHa3QaCdoM2uBlqk6c3AfB2nzy8WwhI4oQgOOl2Gy/vZle8uUUzgGRTIuPVLXCbwY4B2kad1gBvs5pmAG4gOBeW0RnIHBrTaiVdUndwz4Q0PF7V7O2bBwR2G/HckX1cAYJn3d4JSJYDpRl8ctvn6qB6FgRPBaazTQEBknJ2nL5pKbIREaZOAAAgAElEQVRYjJEvkQCVBDubCOM2A2/W7I4amLOON2l3i4f3ZBFhSl7ekXh205d4fYuciaZFAStD0u6mV051uo12LgNpAtfCbWQwSNDkYJXi7U3wmwC3fCWkpCPfA/mbgnGVMMk03Y2KuXpwqxxFijhsY536Z6dFrhsVqdelKd5sQ0HryW/M08CDHgiePW1li8ppaWXiFetYrevf44Pgm93H+Pn9/xsPdr7ETuJA8BUAxwcCfTmsuuBeBVHL7GnuXst7WDcwUh6usIDMVhSjuZhjfnqGwbNjXLFO+DOE707QGo3Rms3RJk9T9gg3FkU3pxUv3wAE5xMw6TTHtKXUtNCpG/II32SN8N2vfoz+F49FI3xvF/NOG1GTlmCmX5r6EgguEyfqnVQ+wi2XIbgLZ9XW+hZdth323VfUQqu2gcL7zT6UPFNtu4J+6c2LyRijwSlD8MngBIvxEHG8YI9lslsES7sb29jeP8ThnXvob+8hCdqy85uGQy2225o3H2CwQaPPI9x+r9TbmyaydIzWBMnhjT0zmeXAlQzDZWzMrJPafR1Fsu9S2zpdtqGraV8WOOdU+ZJsA8a2gALZ6V82AdeU5QMjEB6FLIXy9j9/jdHzV2hejrDR6eDg7l0cPH2Ew5/+GO1bB5g1A4SkXWhySKd28mN6BsElwOkCo6sBzt6+5gCnmI3QiOZmjFEwKu9FGvrd/jY2946we/shOgzBAzNHWn+S7oJru737YFxdAG63oyLg7V7j2kHp11ldK3S257dFfY8XbjQ4W/NhF7wU2QJfPnJzLEt+xRf4ch0AvjwHXLYWHwuS1oWKda+/7she53nXscV1nlPlneqm97Hqd9W4VeU9vm/X1C3XdfNfBMHrrpPXff6N3+eTQ5lmcijfvDlnT/AiCJ7tReXl5FaVhz3PWnUCz76uaKyxOYn9sw9eu3kq+91X1nXr2c6HeoKTZvYfIzCm733K7MuNt7ePmKBC8PlsxpsNGhiTHEJmYeRA8BgHu9v4m68yTfAWSc+mWGb9edRHfMVPmjSvDMw6iiD0bDbF1fASVL68yuJNwCZzD+57nLuEg6OefPiAd2/f4t3rVxhdXLIsZzOJGZ+JziA5lAgEFxAuDkwEttPTqQzBjcMTwW+NoUbPonVDizzBA+wdHuDx06eiCU7OPtu77JGq8eBy86gaEDw3T+QA9/yXm6yDPAS3U65raK5rrOo8r861q0rLTadox7Hq86peV5Sn697vLhLc5xSlv3LyYryYUxBOHYflREKgsUCzESFoxmZXeo5kPkEyuQKmVwimQ7TCqXwexAwfm+0YQSfKZEo4eGUswFu/01qcN5HIi9v8rN7c9N3Il6Qgx/ZqVEkOYwzyvmvZ4jstGwWUKbyRT7KBKSvFzAc3v2Mlx1IyCO4d6Fb+0aLguf6dgc70zykMMJ8tgVK9Mm8oiiG4Y1A8HqLilcfhgMWjl4IcJvS9yYCbvLWniwSTGXl4NzCL2phFAUuZsOc3e3NTMMuA9brpetLvZmiuOt18OkfUZjO/fCk0htwsYyIe3arVzUC7SUEps7+z1IkGsVSpkwa1T6PlbTS7WcZE01Y4YrR+U4946xgOX2vKPtsy8IFoNdOmranW7pKffTEIzyB4vtHky6Y6BPe3iJscR1anRTmldkNtY0ie4FctbHUf4S8e/L94sP0FtgmCJ10Kz1hpgCsD4UULbhcw5QZm6xXKFnNeEOt4juvkZalk+BRNjHgy4Q3D0avXOP/9Nxg/e4HFm/doXlyhG4lHOMntyIRFN2UMNjWTgTrjhe3BbG9m5sZ8nWDQM3kXqYVgexu9u7ew8fQRtn72E7Qe3EW4s41Ft4tQTAKjeuq5Eek2mzQo2CYHQeReZtkx7VOWt6VvceWCMR8o0/rztYdVMLFyy9fNBi8El+OEs/EQl6fvGYLPL88RTsfsqRwndGyQNnz7LIGyvX/EeuCdjW3EdFTJeEnYXuBl85GidikTWNH3059lDMvsp9YBgd45xfOYzkhvintcu9PmCO9N+mIQLt7htoY3JcXBcIxXtcZ04DrQ5/istwPBs7E1xdvpSC1zW9taZcF5skNKFOE+wvDtO7z9z//C6Jgg+BD9oI2920c4ePIYhz//Ct3bR5i1AiyatFVqbLIDwVm/XMcb2hyIIkyGVzg/eYvx4ATRaMAn3XSjNYW8NJa0Wmj3trC5e4S9u4/Q3dpDlEJwU+4lk/VV9Vm0MLYhg2u/bAhtz2Hs57j9Qm2l+137iEJrO23RjpRTBPqv6H47HReW2Plf1d/dd/bZ7Wwhl/WDMvDqs+NFdmaVzSiDGGXjSVHade+re31lO1hwYZ3nldVFlfK9bn7ttlonrY9VvzdV73Xe5WNeW6c9XCcftg2j/qqe4HXmQ9d5/o3fu+R41MC4CgRPJOKFeGuKJIqvDHy2uWpZqe31znlNQeg1rvyK3d/sdHw/u+OE2vhVzy3iNav6+fcRgt94e/ojJuhCcHaAadDpbZIwJQg+wP8mTfC3AwxnAsF/+dNHxhN8AYbgOgssiK3yR3y9T/7oDIJLYPiLiwFevnyOC4rBRwoLDaDTbqFFsiTswS0cijYghsMRX3d68gHT4VACY1LsKXOiku6nRYLYB7NeYGdD+1SogOdsfkXchjzBBYI3W3TStY39w0M8+fILPHj0GHfuPWAInjB1SWuTp/YmNS7HtHrT5aEuJPJsI52TrQnBS2ydBMZUORTbEN1EbdcxtHWeVzXdVWkWpeFOeOo8q861vrxd9/6y+it7ZzdPdD0zGNbLlv9CLDBLpggxRdyYAc0FgoA8cGM0AxqU52hEUz5KHCxGCOI5fx4QsGQZEwLeJjAl634bmZImGUvR6lZv7Qw2ilUU1W4dedOhzvyQdRxbtoUH0/TF8vB6aUfJ0ZG24Q2DWQXmOcVYk4oxPktMmnu7VbIpMPC0AO8GVx4WyF15Pe4sJTsBPwTXSVPu6fYReC6wrJzIaDUJ2MRNYg8MsMfzCJMImFJgypiCVhoIPo8wDRuYR63U65u0uhcUeZglTEgehcB3Iprd/FzdxUQKqpvk0W2kSMSjW7W5s+CVGQC3PLoZgFtfvFNKHrUS4JR+1sCUWo5p+0hZnRkUZBamoSqNrEW+MpcxtAJwc51CF35YfhtC7hWPOPln3Vuwv2G1cKcFetqS200q4eXidK7ziQ3BSQ7llCH4Y/ziwf/DcihbyRa6SYchOMHTtEQK5DN80NPOnw92+z73vZPvXt/irnBybnbjZTJidlmWHkSdIESDvFFOz3D57DmuSCP8u2P2CA+GY7Tmc5BgBmuEmy+ZRBAYN6VkbbBUqR+eyPDpF22LZqPGtL9so0faIrc3AqNbm+jdv4Odn/4YvSeP0Lh3B/HuNsJOizXCeX9MZYpkSWb6jpmUWeDbrdtV8EuKL7Njq8bHVaDPfmaVcnK6pMmDtfVljhHSJHI6usTFB4KmZwhHlyypIRBcQmd2N7exf3SHIXh/Zw+t7obxGFY/f2uS6DktVqXdFgNAY1k46zLLXUymmJwPMKOA1oNLij6MDgXV6nYQdDt8tJE1AcmzJKW/TSQmWEKz20Gr3+eTAiydY9ePyWx2WsUeea3xqEhGwYbg1saDDP4mVYovQhD83Xu8+89fY/j8JZrnl+g1AuwcHWD/8SPc+sXP0L17G7NWC2Eg1l9QgUhZCTSwdgmMjE8SJ5hOhrg4+8AQfHF5ing25mDIPBKYV6BZSIMkgzob2Ng7wsG9x+hu76X1mll074CeVqnPrvhgodsHbChcBOh8sJtbgeXB7f7sPtuFFfS5HJulOVpeNkQ/cwGVfd2qvu6Dzz4A49oEfadVEihFfb7M9lS1FR8LktaFinWvr/p+RdfVed5nCF69tOuUa/VUP/6Vnyrff5YQvNnBj57m5VDoFDY7SjQJgLf4S0/ZaG27ALxo7mz3z1VwedVc2Gev7evpcxuUFwF22y7bY51v/ldlfmhfo3Io5AmugTGprCioaK/XQ7fb/dPfVPn4Xb3wCT4ITuXPnuAGgv/Hb1/g+O05htM4k0O5tY1+8BmCuwWrEJyASRSF7N39+69/h5MP77BYzDjWXrvdQrvVRJAGxSVJ2gSLRYjxeILLwQDzyRgNOoXMQTHFkYROP0qATAHgxhE8nf+nfMywEfJEJ0cnOp3PQsJNkjNuodPtsBzKwyePce/BAw5Qv7G1IxIPLNFk5GlTrXGzruP1vZmPZ5Nms2jJfdNVpSc4pjvHVkpirxvlGQX/BIL/y7/8yxLPYQBasFhZF9aue19aPl7CWN7jy4ynnYI7ob1Onte5177nU5X/ykHPaAxFiLBAiFE0wmAxwCi+xLwxQkQgPCB9IpI7Ie9wUuFcoJHM0Uiok5KmptFRZs9ugslGB02pS/q7QBnBBzksaICpxZPTNu2C7aw29RJ7KZ6va6ftLPcfc4H6ixX3JTVW+SZqAHamupI5GZuUs+AGRVHvTEBSJ6t5dCIfptlXmGBePCsHa5eVkYACdr8hob+SYe0GbTRI3mQeYzwNcT6eYbiIMU0CzBOqbfLyJjkU0u6WAJgc3IycJfkRAp+VqdDvqcd2s8kRzuXLeHZzYEoDsBu0nxgziJC/ZX/XoJQqZWsrskr5sMK0nCgwR/AzFJ2ZvFQqwCpjX8mkeuyZQfIbH/POWis+s5W18HwrXY1NssctA3h/VqqmV25F179iGYK3LQj+BTbjzSUI7oMi6+cgf6c9tq1aFOhdvgWCz04XQZWczdFeSsfSyKNyMkV4cYXxm7c4//pbDJ+9xPzNWzQur9ANQ7Tj2IQ70A0cW0RD5VLMhKFkfMyB4tRe5I2emmTutcQem00k7QDBzja6d26xRvj2T3+E1v07CLc3EfY6rBHOwW9NbAApB2l52UInr1fpW9xUWdBomnbdcF6ducqqxVrldpR2HvMuxsqS3eTAl+Ec46sLDD68weTiDNF0jJhiZFC90rXNABvbuzi8+4C9wdv9LTTaFBDT9pDI99Aq47+bf22feUmUfKtjG5zEmF4OcfH6LS5fvsbVs5cIL4foNAOeSAfdNpptCtJBANwC4fQzfd7von+wj92H99Hd20OiIDw3SvpsVF4+JTWf5odcs3U1pDRttanGi4U0wd//+ncYPX+B5MM5Ogmwc3CAg8ePcPsvf47u3TuYdVpYNKmsZWzM5FCyPGrpaxnOpxMML88Ygk/O3iGeDs3mrGbWjLMkZ9PqYWP3EEcPnqK3s4+IrrRPDzn9sWg+V9Z2XSiQq1mVSvL0fRdyaz/x2TP7Wu1jClRckOJ7fhHkLAMaRZ+nbcRzYsS1y/RsXxDMon7uszNVbY8vTXfN4OuflW2Ox5ZVvfdTQ8iq+bLbXZ17XBu/zr2r6qtqejddv2XP/VT1WJaPup9/qnz/4CC4mVeo8xEHxrQ9wV+LHAoFxnx6/wiPjjaxawJj0rqJAG6r1eExXANjFtlo9+9Ftt3+uztuuGNFUT91xwTfnL7sb/Y8UcclG56780jfHNy+3obgRXIoEmA0m6/W7Qd/ztevhOAshzIQTfC3A1zNIvYE/2/kCX5LNME/e4LnWw/NT+lkOzloUNya9+/e4Te/+TXevn2N+WzMQeJF2tXIofB8iY9xMnWZzxcYjYYIST4livlLIXgKaKzYaiqHwg4w6SSMLQCvsSLLqZHmunwistvB7t4u7ty7i6M7t7F/cIj+5jaaTdqYayOgE8XkNEL9irzHCZ7TF8u4yJfdR3OHQVPjUqS04MLuTJIzxWCpTEy+bM3K91dJgmUIrobkRhaS5rnrAGHXmKyTxnUmt+s8z85z3fvd678PEFyhNAHwaTLDRXiBd9N3GERnmDWHCJszJE314CYPIfpZvLobCPMa3KmHsU1sbZxnwWZr74fL1NLcXR5kbF3mZXxZBAIzbiIu4Dmw6HpHp75k/iGOQSznM9tzEu8zcazOQWuLO6UqRwUAS9Nc6gvar8z37OSQSTxdjMsF8nzajNBc2Z5wWVBP9zmdoIXNdg9B0kI4jTGazHE6GmO4oE2RBmuuJk0JPCYvn4X048CUDNJF2oG+a7BK9vA2xpsBuOp1898EeFNeKWAle8Pyz/IO9DPXVvrdvKMJSLm0P+IcN8z1US0cr+V1BqQc3C7atNC27UJ23w6L3Sq+D7j640zf6M1J+kblUE6vLAi+9RSbySY6JIeSiHfsTdps16aW2Vifza0KgcogOKdj4DL3RYrUTTptixDz8wEujl/gir7+cIzw/QcEwxHasxnakekDrBOuQTP1aJkE3pTuVyLJ5IJi55BKaidMU2UIzjIYeY/w3a++RO/JQzTv3kK8s4NFp40waGUeziYfAh5Vw78puv0lcii+8XPV4rqovnwtue54nDkPeCB4OMdiPsX48pwh+PTyHPFiimQheuBkB4N2lwNhHt19wN+bnT4HxKQAis6IkMvuqvmX770qQXBqI0mMycUFzo9f4OybZzj/3bdYnJyjiwbaNDltt9CQKMFZvfGuY5O9xFtbG9i+fwe3f/YV+ndvI+71kLQojGv2z92c09E4G4Ucm2rarfUtBcnuu3JdGwg+PjnBh999jdHxS0TvTtAOY2zv7eHg8WPc/au/QPceQfA2FnRSQQW20uCYmVd3+gxzLHQxn2EyumQIPjp5g3B8yZuwqlIuJ9Jog4h2ajvY2D3C0UOB4Cy6xXWr84C8LVsHghfZlKrAaRXMoGz64LfURTYe2e1LP/OBdF/frdLfcwsgk8gqUG3n2YbfviCdRXbAB1/02rp24iYhadV6LbIDH2cEz6e6Th6LwFmV/K7zvFXp1k3vJuv3j/G+VZ55E9fULdd1n/nnBMFfngzxLUPwNr7UwJhHm9ijuFlJhFbQQLfTQ6fTQavVZi/mKv9c++0Ca0rDt7Ho9mP7d9+YYLeJujbAZ4frAnAXsNE7EailL/IGl3g1pPzXYi9w2VDIPOqL1iJlY0TZ51Xq6E/xmhwED0MuXyoL8iDOaYJbEJzkUB59huDe6mYIbuZpcRjh3bt3+PWv/xNvXr/EdDxENBdvcHFyEbZDDixNOhnSbrMHPp94mC8EgtPahE7ykZSScf+Wfkue4HJKmPuMidtiDvWKaypB8DjBPIxY3pSeyhC808Hm9hb2D/exs7uLze1tdHo9BuAtA8H1u0pXkYwK/Zz+rmBcnW90rZgqLAjcT/s/XZ+uJ3UDwFpvsoKB+TsHDs14TfYzr03zELxKx3Unx+6EuUrHdRd5VZ7rm2DXedZNXlu2SC16n6LJVN339y1Siib7Vd571b3ilx1jkSwwjic4XZzi1fQVzuMTzFpjRMEMCQecJO839bmiFI3Hdybm6ZUFkbaZh99ZfjJIqCnnrrS4Yrb4XobgmfiQvzSkXnQHSWU6Cq4tPFahOXAxgIncW6Zv5WWgFpymz60Ae0u5M4tzyx+cL3HBvM320+Jzs6yJN4Be0MZOdxMdEmeYx5hM5xhMRpiGCyQmjhrJl4hWd4Nht8qXSGBK8u7O5EwMUxGPbvXsTmVLRLpETg6YLzbuBhkZO6be3flWk1Ofyrvsp/BPNwjSkknLZ/m4jFUhOfjtljxXjPmjer9K+y//p8/IbZFUvLc89e/LFSkEXwDDaYAyCL6urfeNRT4IXtfe2iDJtwiwJ/qrAD6nYyB42sVoksge4TNEl1cYv32PwR+eYfScPMLfAIMLdOYLtMMIrYQwW35TTTbZVB7J2JoKJ6YKrRVnMOtZbLZcj/C7R9h4/BDbP/4Srft3sSBplF4PYdBmCMgTFZ09Ga9wTkYnJQXyKFp/VWEh97IiaQ1P469d77lerWCQxokY0WKG2WSI8cUZLk7eYjq8AMI5e2uQdl+z1ebAiVt7hzi4c58DYqLVZe9w9elfd9vLnX9QGSzLQaiNMyMnQ/AEk8E5zo6f4/zr73Dx228QfjhHLwbaPHk2UYbtscREnw96XbS3t7Dz+AHu/PUvsPHwHsJ+H1GbILjrNZJNODMraNu6/Aif/pZ6gecrL22rBoJT+U9OTnFKJyeOSUv/A1rzENu7uzh89Ah3//ov0b9/F1OG4E3exJHTZWZu4HuOafdhOMdsMmJ5m6sPr7AYXnBgbwooJGOpSYnqsUkQ/JAheH/nQDTBrU28svZWpe2uSqPK/T5IYdsz19ZqH+UFj9H+LvII99k9H/S27XIR1F9lG+z7XVtsgxq1B1Xm2T7w/rHGyyr1ZNuyMuhalM+qz7nue5Y957qfu/krS6/u+3xf0nPzUbaurPuen/r6my5Xzf+q+QCV2Z+8Jji/qDr1yLlZ9QRXCE7BtNkT/N4RHt1SCB6iFTRTCN5udypDcN/cybY77rixaq5lbz66deWm4wtYbNez2nfXltvPLxtX3THI/l3Td/MhkjIBA3C7PfnSKho7iub+dXnQp+63N/k8guCTyYQ3GOjnFIKTHMoiC4z5zPEEz0Hwz4ExsymxkgyWoYvx/t1b/ObX/4U3r15gTAEyJxNEtO4ISd5EYgIRyG51OuhvbnKQSzrxEIeh8QI3IJw2fxIjh5LTBDenQFWqxMQHMoqEHOiUIDjJ3JJ8CumCdzpddOmU6EYfnV6XPb8ZwrM8UyAyLc0ATVobstc33ddE0ApSb/Cs74m+OXuJN9Rj3MByhubSP6mf6qYf9S/tv/w8Spuex9/znuYM+fmdTMyqRvNXCSLxBC8zLPZE1B2cyu4tgt7rTvZ8YOMmOnLZe+gzyiYrdY1e1ee6zy+bJNRN15e+QPAE82SOYTzE6eIEL6fPcYETJP0J0JpnOt6pbqcseG0MmGIVNnDu8j/TC8kzDfVflpyRFmfOe9uq9GXk6Cy6VzBJRlMKqIx4R1q2OXPkECzzlhlQ8j2kgUYq6C+J+QBUcfay0pJ8mgw5N6QhvuyizTHfZeSSBk4z19n+9JrPTtDFTndLIPgswXw2x3A+YnGcdpuCnRLkjtMAla2GSJq02bPb0vI20JsMoOzQCVDQGlatbtrVTHW71YPbKj+BadqassBmLkbOaXA7EHtJ/sTsFBRBqXybzANvn93xM8ii+5ZzXg2g34TF+zRp+CD4ttEEv6+e4LEExvSdSVjXjvnGLJ3A2m9eND659rVoYVC0SHPzLRMU2WRLm6TR+2aP8DDCfHCBq9dvMHzxEsPj51i8ewecX6I1nqAThmiR97i9McSeArJRpJaV37FC1RbaHDMp4iRMQiYuLtBto7G1gd7dO9j9MXmEP0LzwV0k+3tYdHuIA9WBM0DVSqTK4qFsTLNfq+6iu247sssnG03MpvBsgsnVBUYXpxiefcBsdAlE4gVOE/92p4/NnX1s79/C7tEddDZ3kDRb4kGs8hwV6qjskmIoqJXnQvABzp49w/k33+HyN18jen+GfgSW3MnGPLknnZ/RArHXRWdvB7tPH+PuL/8K/cf3Md8gCN7Ov48Y6Nw4l20wrm6VaT90LvNC8NMznH37HYbHLzF7+RbBbIHt7R0cPn6E+wzB72HaFU/wmMC1OTVktikzT2d9Fk8B6MjpAovZlOVtLt6/wvxqgEZE8m4ShIxFxKj/EvAO2tjYMXIouwaCp5tAUpqr2tyq9usuqIvgQpGNcvuJDy648297wW9rf5dBcLtfu9BA82H/3S4X3/VlZVbFQ7HM9rv5Ketn1/m8qp2yx5eytuPLT9XnXOdd2Hat2Hiskocq11zHzpe9X93nf4z0fHkoW1eW5eOP/flNl2uVtkZl9sOG4FfsCU4brqkcCkHwPnmCh2i1muh2e+h2xIuZIJB33ukZi1z7X/S7rx7sZ9hzkCK7VASfi8Ypd17jy4M7prnPLupPrp1VW6swTSUa7L+7Y5xv/KgyxhXlsQrTqjt//WPYAwrISJ7HfggepnIoCsH390QO5dGRyKG0KTDmZwieVp2u9cjxIyYI/v49fvfr/w+vX73A6PICs/EI4WyOaLFInRZordbpdrG5s4Og3cKcPluE7AFOgTHZG9yB4LQgzWmCG0bD7Z48G1keGwzBZ4uQ47zR9QS7+QRFp4OA4wmJ1z/N+eUUhtgjkWjROFl0ULaRQnAJ6qtxDYyHuPFGJ5hNnzFUN7IqBM8JgrdbbZZX0X7bSgF55mWejg3Gs50cNQWUK5hv/CqK8D8b//qv/1oJgq/qVL4OWgdy0/1lg6i7MLipTl5mXMo+v24+itK/6efWTs94UNGyf5bMcBVe4Sz8gDeL55i2ztDbnqHTnaPZIGEMOmIhJZGbIxs4Y4M9+dxafaaLXhtyyzXqZWaW8l4IXsCF80fOPcQnB31zEFx24/ldLHPk/CH9NRtU9fp0qc3XpEjKgs3p+5j0l7PngdYmQ0v9hNm4i7CzVinAzZSl2KfchylKTj3NJfBBFJMndxf91jZaSQfRNEK4WGAeTxAEC2z0YnTbEet4sWY3S5YkIN9A8fRWCRPhIuljU6KUlXK63cEDoJaOZjMP9Wxdb21KnGSuEPOBKJdrMisEhdbu2s7fX8ohuN8eLN+XqQPZGzYKbK5rVb4/99sQ/Goa4PyqYzTB/xb3t77ARkxyKB2vHMp13sJXf1Xhx6oFqd3/fBNqO8++dFQ6iLuiSvgYGB6TB8VwyJ6uw5cEwl9g+N0xkg+n6E3nDMJZEiWVWJLAmWZPKZWTqQLBfWUrtsINbUjQLxGYGDRYAqO5vYXuLdEI3/2Lr9B5+ACL3R32CCdvcNFGtjSi1Aqu0PiVR0s/KZsLrNMu6o5/aSmYrpuNCDHmkxGuSDJjcMrAdDEZIYkW7CVOc8Bufwt7JiAmeQu3eptIGmwZnUMnOuYVbkmUvqq9wMwWjzrGKgSXtjahaPHPnmHwzbcWBE/Q5jHEvCEZJg7+KXkir4lWv4fe3h52v3iMO7/8K/Qe3cdso5dCcDG/unrJtz4pd5lEr/q3VD/qkZ7u/Wok+xiTs3Ocf/eM5YNmL16jOZlja2sbR48e4cHf/CU2HtzHpNvBohUgYu9tejs5+swT8qB+g90AACAASURBVGxosXZ6EtZYjBZzTC7PGYLPLs+BcAbEFOtESohlgqiNNwmCH+DwgfEE15MQJu267a3s+iog3HeNCynsa3Rxr31uFVgo+kzTsHVU7XSlzM2cyNohtq8pAgh0r+1puAqA++yu+zc3X6Wd6wYvqGvT6l6/blZv6jkfy3avm79173PL8abS0XTdcirr9+vW66e+72OXk+99qOz+3CD4YwPBaWOWAuIJBCdN8Hqe4HXah1u3dpst6vfeua+RHStqK3ZaRfNsezwrGpNWXWPfUzTXtMcjN9io2199Y1fR33T88aVv/61obKS/l/Wz69qTdN5XI8aQtiUXglNalB+Gp6wJfg4KjLkEwSkwZnPxGYKnc6VsXcCyJeygEeMDQfDf/hfevCQIPmAIHs0JgoeIjOc9rb3a3S62dndZEmW2WCAMF0AY8aljlk9JZVFk0yGVQzHz/bSdkpSIBcHDiCD4AvSd1jlBq41+v49Wu81gO05iLEJxBJJ5ti0JKOtBSpsdIY0muChmuqBc7iNoTemIhjjpiWfQ255vqtc4AXPxJDfa4+Zn1TinNNmL3ED1RqPxqwYFxvy3f/u39Vdgnh1Gu6NqJ6i6+Cnq4HbHvm4nd/NSll7Z53UGk6KBvM7f131e7fdQCN5IMIunuAwvGYK/j54j7JxjZ2+Gfm+OoLFAE6HxRjTowGpRHJ5Q6ApnPXd8Ol045+GLkoIcjHZ1u01BZMg0pcy6DHWIb77kcp7Vjod2dng6t4xyExBca8sHGNkTxeC8AEzvMpDBkkVwca8pID24vVTVaTla5atFK2n5uzK/j0eSRaGX1EtmeOO4gXlE+e2i1dwGwjYWEzqSs0DSmKLTXmC7H6HHEJxDghm9YqPfrR7bXh1419c53yJE28pf7u7WhBwjNKXsefXilLL0fZM1TrGCrMS6fZHTTzOXh0bitfjD+VcEwf/iPkHwpzcCwYvqqu7f1yn1skmpnWZRzTImpIkAHWmLQiwYhJ/g6vlLDH73DWYvX6N1OkAwHqPFGuExg3AB4iJ1Qc2Gpx0l2uBl7+h9nwadxIlZWoI1wmnSs7HJshP7P/sJ+l8+RfDgPpLdXQajcSAgnL4aDH6tNp7rV9Zm6EeC3/q+9fpzNo7JZoWOXASHI8xGV7g4fcee4PPhJcLZhOtNQHCA/tYODm7fx9b+LfYCb7b7Ak4NBM9KI/O4LquXos91USdHfO30GNmmIxtD8HOF4OIJHtPmSpSgTacjdTzVWAtGJowmoa1+X4JifvEEtwmCP7yPWb+HsJ1pkGZ26+YgOJd6OqybE1tJjPH5AOd/eMabRJPjV2iOp9ja3GII/vBv/gobD+9j0us6ENxAfd2gyRqG/ETjchwhCReYXA1w8f41a70n8wl7+WtMDU6FIXiLZVAO7z9Bb+cQMUFwmqRb6eb2m3VToSj+hwWKfTA7Z0c8m0W+xb0LA9xxzR77XADhfmbnyZ2Py4JlOfhtbhT3AHAXFrj5o2e64Ns9fu/my9fPffChjt32lb37nDJ4UPd5da+/jv1Y996yNnmT6dZN66bK76bS0fy70LDeuFS3FD7d9R+7nHxvQmX3w4DgOsmQ7VqWQ7mc4OWHZU/wx0YTnCE4yaH0Pj4Er9KK3PovatdV2onvGh/YdvuSDOO6We7/TjJfPlkWF3b7xiK3DxeNNb5x1h6D7HFP/673+MYq+mwVjHfH0VX5qlKX2RSm2J3GN0dJNcEdORTSm85B8HcSGHN/byfzBP8MwbnYpe50Hi9rO4bUcYKT9+/x+9+QHMpzjC7OGYLTfFUguLRrsh8EwTd3d9E0EJwAOcUrIvhNa0z2BCfHDoLVegqS1g6rIDjFgIsizOYhQvMcgt8EwekUCrUH+XzO0i1pX3HOJfNc0db8tpqY8i3ORxpPyoBznltrzB1RExD3SNloSSWNDAAn8M2yJxTE3gT6pOeq5JF4gzd/BTQyCF4Eg6p0CLvT+QxY2UBf99ll6dXp6EXGbt1nrHPfOvcU1UvZZLz8WelymL2e4kYsEHxBEPw9TpKXiLtn2N2bYaM3RxszNMkT3PbgdWmP8Va29OlN9u0LXe9dszB3YKEPJClez9e77WHLtWx97ALz7COzVLY6sfy4PBy4auaZt5uDNc295q8aXKsA6vNArk9cAXaX3kbL2C4Ec5Gml8PNDmzONgUaHMhwumhgEXURJ9sI523MJhHCKEQjmKLbXmCnH6LXChFAIbiBclpW/GwjAeF0yDI4XTT0Lv9dU/LfUfacunbi8/X1S4DanLQnYDgJcD7qYKvzGD+/9z9wb+sJNiL1BM8HdnTt1Cq7VfRZ3b/Xf7t6myUes2hBymzyQxOWaDbB9PQUl89eYPTdMcbfPmNo2ZnNWSOcQDgHjVUgzoEzrw/BXUsovdj+D0iaTcR0PG17G927t7D1xVPs/+IX6D68j3BrA2G3g4gD5hIMp1zJ5EXttGtj008sm1Q+Tq1TW3XuceWn6HfS3ltgOrzE+fvXGF+eIZyOES9mrAVOcJT0wDd29nB45yE29w7R7G6i0epAVKXFTmX/zyB1nZzZ19qg0IbgOkHUjVGa7E7VE/xrguC/R2QguC2Hko3jWWttEwQ/PMDuF09x+7/9NXoPH2Da6yBqEQSXJxSFvcjqMT8eV100Z+1GF7gEwc9x/uw5ro6fY3L8Es3RBFv9DRw9fIiHvyQI/oAh/bzdMp7gmYyWUc5PizA396T6jSLWeL/48BbTizNE0yHrvXOcCh7PZHOHPPv72/s4uP8E/d0DxIFqvhfNF5zZicc72q1X/X0VFODysaC4DwJoOrpY0HdW2RO6RyG2fb+dtp2GvXDn9uyB4G57Llrs6/3uu9r58HmAu3lzwUJuGlRS1uv2vaL6+j6mV5SnKlCqyvv4gFSV+9xryvJT9vk6z/yY9Vj3/a6b/099/8eqD+3/q96H+vwPBYKz1Ba/bILxLBQIfnKFb16pHMpDPL13mGqCNxWCd7vodm1P8GJw+anbxrrPW9WmisD3qn6m99A4Qt7K+kVAnP7R2OcGxdTxxZ5fuWOjazdWtVkXVBeVjQvB7fHR/qzs56L73PF2VT7q1B9D0DBkDWqSQ6EytjXByUP45fsB/vdvn+P43QCXsxg5OZQ/Wwju9teMv/FcXDW7CYJ/eI/f/ea/8PbFMUYXZ5gTBKfYLfrFTjAUfqiL/vYuGq02ZlHIJ/gJltN1LDmrnuAsj2I8zRls82TOeGsTQGb9Wv6i2a949IcseUJz4Fa7g43+Blp04tL0LYLgYSj9itcFDmdyqVzqIGWdQE7bXTpv0xOcbpBLuZIBOMmkmGCbaWBPKzYVLUPJY5y8xRmOi5/6r5LrQvCihaoPxLrXFsHassXRTS+Oq+arqkGom7+617v5qJv/1XDJ9iQTaQb6msZTXCwucB4JBE+6Z9jfm2GzN0O7MUeA0Lhseel32iH4h7TPV0SU1mU+AJ4vDx8UXep21i3leSjGrK7xWobswoFNCrpztXTM2/WMNtlb+bK2vkh2vX8zQMo872+dy1a+fgAsogbGC2C26GIR7WA2b2MyjtgTvNmao9eZY6dnIHgSGS9w44lqQXAxqpI/PwAsDkn5pz+Vq2oxftjXMQSPBIKTHMpg1MVW5xF+RhB84wn6cR+dmORQiiG4bwLpjh91gHcdm1vl2irX5CbMaZc1PXbJxpFrboxwNMLk/QlGxy9xaTzCG+cXCEYTtCLSCI8QxALD6YviD3B8w0qq4GXtLpuMKQIXcyaLtZhAYKeDxuYGy08c/eIX2PziKZp3j5BQsMxOG1GrhdgEDFRTmEk3aQ8vNnRVy7VszlD2pt7PMxfkdIOXAHgcklzGgCH45OqcAThNMAmCN4IWWr0NbO4emICYB0Cb4GjLQHBbIbv8/cvyXQQK5T4rfXNghiD42bNjDL75DhcEwd+fsCd4BsF9UD5Be6OPjcND7H75BW7/8q95s2PWbSP8RBA8HT/IM5gCY5In+PFzXBIEf/YcjeEYWz2C4A8Ygm8+eoBpv49Fm9pfg08vSCyJvI3hUrI9b1gGJsZ8dIXLk/eYXJwiHF8ins/QJL1KFqykcpXNnR5B8HuP0ds9RNLqsie4Pdits3GXsxMr5IF8sNoF4L65og27q0JwFzD7FurqqeZ7Z/d6F4hrPl2YXyZ/Yvd7X56y+q23WVnW73yf3zQMvOn0it7ppp7zGYJXazU3Vd7Vnvbxr/oY71MFgGvf/iFBcBnnCIIvcHJFnuDDGhC8bQJjZpvtH7/2/3hPWKfdEfQmOEuQlmAtQVtKh7xDWdu43eafaSwpmlvZz3XHKx8kd/NZBeLbY6i9zlk1DvvGWO0j7ni7igG5ay39nfLhW4fZLUAhOJWxBsak+RJBU4Lgr96fMwR/9hmCW8VWEYIn4gmeQvCByDCS1jedYERkJAxJpqTdRW9rB2i1MI0ilkOJSRIljthpij3Bab3COuHC/MSL3Pxjb21zso99mGgC3USUUD3G/J0DcLbb6PX6bHciOsEcLjCbCQRPVxIO3E5P+lsnI1MPcJOuz6pkbTZfXhpnjscBguDWiUTJg7AyllYhTXB+L7W0+FXSaPzPxr//+7+Xs8W0bNwMFHhglhz95CxUuMYujDLg7pvw25PgmzLXVRfmWXtaD+fVfU7Z+9npFaedLYJT379GgglD8AHOovc4IwjeyyB4JyEIbnuCm+bE37Kgl2n+VnhA59/B5/db1lQzZO20VG3BdjY8aLa4FJeRt/MX1xUu/ViMS3a1e9+SnLXJRPG7ukA7bWv6g3qFs62S5y156jnJZ8hLIXgDEwPBpwTBRxGieIGAIHh3IRA8IC9wguCxeKG676nAv6xxeoaE9XpNjQd9vvSTlACZefIEn5AnOEPwHnuC/+zuf8fdzcfohwTB2yaArK0hJtlbvWmXv2ZdEF406axSQOvYabvrZTJEtg+usb7kTTGZYn56ivHzlxg9e47RH56zB29nOkV7sUA7jtEiEB6bTSjX5BZ0pHJQXgDBU3+lzCO8tbuD/v0H2H76BHs/+wqdB3ex2N5E2OsibLYgYQV1n9SKYMB582ewTrmuA8FXzSdy26Y6jpEcTDTHYjbB+PIcg/dv2GOYpDJICoWCYtLkkzwwNveOsMMBMXdZO1q84U1blVadh9RsoMvGNmd0tBZqfk/ZDIKbOR+mFxcYHL9gTfCLX/8O4fsT9AmC055LKsO0vF3Z3tjAxtEh9r78Ake//Ct0H9zDjLz9W0F6X2Hu0zou2A3VcnFkQnJ90pSPLDJj1jY/OxZP8PEfnqNxNcZmrycQnORQHj3AbLOPkKR5jOd2Wv6FMle8tcP1QJrvo/MT1nsnSZRoNpYxTiG4kbbpbe1h/94jhuBo9RiCp81FT2WUyJ/Iq60Y683xbrv2ywC4fa27OPYt1DUPNnxy5+cKz30Au2jhbJe5C8nd/ucC/HRhVqIj63tXd9zwLd7LIErZ51XGhrK6rZrGx7yu7D3LPnfz9imut4FMUdkUjQl183fdsnf70ad+/nXzX7d+b+r9qqRD/frPDYKzJvhGC+QJ3iI5lNQT/M8Lgq/Trl0ITrBWIXiv10OHtdUpwGizMD5NEQS3x1Db7rtjqj1Xc6/z3Wc/zwbSvvcvgtRFaygfOPeBdns8tecBbh6ofDUoJkNwM69heLoQCP4fvxNN8AuWQ7ECY372BDfFaZMYyxOcIfgHlkN5+/IYYwPBae3BIJwkSLi8G7wO6Wxs8WndKWt4h7xGIS9wguAsu0nSKFHeE5zqS5+eQXAJjMne4Amd6iZhTPEYD4IW9xkCzOQJTrBd6l/kUHKzWkqD9c3NJ0tTXpsbSvqSiPy9UCbW+KWQbKPbntM0zHJLPs+tvn4F0gSvCsHLdoHqGqWbguC+iWY14Fs3x3J9ncX5Otdrruo+p+xtqtefgHBFFdT4JtEE54tz9gQ/b7xiCH6wO8Fmd4Y2FgxCcwEN7ZUgF0KWu/K1vo2MsxuLQz9q2lmvKgPgSx00V3jLC1IfplmCSHxbhk+4z5v9MFF6S2s2X1Xu41JWIPWw/M8uE9MmpWVa/zcL6zUgOCUyjxsYzhuYhl3Mox1MZx1MRiF7grc65AkeLnmCK9ZJc6fwvaxhOp/nAFTNez9f/v0rAerviygxELyFC4Lg3cf4OUHwjcfoRT20FYKTN/gKLXbfZ2V2reieKmNEFRtc5Rq7VnKTaOfImGA442ltjsI1adIxGgkIf/kal1//AdNXb4CzcwTDkYDwKEIrJm9wSNDMHInzW5C8tfC1G7U/ZhJiHde1p2kcOqDTRbC9g83793Hws6+w8fQRGvduI97dwaLTRRgEAiNNvrgMDByVbx+n15fVje/zdF5iikQ8F6RmwsUMs/EVQ/DLk3eYjS7RiEOeUNLipt3bwNb+EUPwjf0jtHtb7AnPGtKa3pKlrg/A7XmFrW9p6yXnhzR5OkPw5y9x8fV3GPz6t4je2Z7gWid+CL556xZ2v3xqQfA216sGN1gNwXV8Kt4VLVqopaN7CkMJgl/g/MULXNGm0HfHwNUQW90eDh/c58CYm48Jgm8g7HQQm8j06ejrtS/WWEsLttmEAfj44gyT8xOE0xFLvrEkCs+iCYk30N3cxf7dh6wJjk6fXHDsg1/ppNzXu8oWtDxHcQC4ts1VENx9Txta22lSW3Hbkfs827b6ILh9v88Ou/fb19v1qvkq8vy28+U+x11HuJ8XjQ9lkK3s86oj7U2lU/V5da/z5e86ea57b53r7fZfZts/Q/C6LaHa9avqq05dlj2tSlrUBj5DcJVD+QzBy9qUyqEQqJv+/+y9d3/bSJbu/5AgmIOyLdtyaHeaPPe+w30TG254L/33/e1O2NmdDjPTbVuWJSsyB8Tf55yqAoolgAApylZ3q2e9kkigUFUoFE598eA502mkBKcxRN7GSg2uQ/C0uCEJhqv7WNpP/b5twnFzH3NbGuvm/T8pRtD7IK2OepvM+ED/24SK+t/6duo41L8Ev5XvOrdBJsa8h+Bpo9OkSwsg+NkZ/vb1X2MIPh6KXESkvCZrH7krQXC73kBglTD1XLj0HXmAMwQPpS+4B8puyXYoSg3Ob1qKQsg/W2SyZL8R8XYEpZdXHJvU4pYF2xZvTtAbmnTuHcfl88//6VxbADH5ufhlvuX6Z+Y3cXx+bZ1B7TG4W7SmVMRbX2LGZsP021ch8E+Ff/7nf05dv5inLSvwyJqEUofBgqy3acfUP08LeFatT9J+q7Y9bXGXdZNf1/H0tuQrUx9wIQIJwS+dS1wFp+gWj1CoXmKjTRB8CjtUEFw7kuZPne+Yat+Eobiqmjii7fOAJXOwJyQmTILgUWujAhW91o+nLa7Vx3OwPG2ERiTr+gb6AwX5LX+kTzja35I1pSou5/tDFD7zCYIDE6/KdijTmY3xyEPAENxFrayU4MITnBBP1GoDMmT2t9HC28Fh65wJ7svK2wM8+gkqsR1KiOGUIHgNLYLg+xKCezXYQYmV4PS6Qh44lDSnmcHconlvEbDJmi+Xm8/Se0rw4JCfqot7gUyAIn8KhbicPzwPhdkU3lUX46MTjF4fYfD9K1byViYT2I4DOyBFr7JFITapzT3GwzQObzhp5fVQJK6x2j++gjUNd/S6G29lWQhLNkrtNmoP9tB4foDOl5+i9HgfbrsFt1qBT+BQnxsiKqw/PksLCPOOuHi7POdp4TbqTbWopYFQgQ+6DEfH3XM44yEQuAjlq4SVehPtnYcMwSutDVjlOkLNDkbULlmDv/AeY7w5p8Y6jQ8FwU2AeK3HwhDTXh/dN4fo/f17dP/7W4bgNTlu1JtCwjZEHwUh7EYDzd1dVoJv//43rPSfkd2NRUlPxfbZ8/zimT0tTlI1UXMJ9TXD/Ldv0X/1BsN//AD0BqhXKth+FENwh95EKJelL32aDcpc6eIP8rZ0puz7Pu5eYHR5CncyYOUd9Q0tDnhhFwKVehsbe49YCV6sNIFSOTq/5mLSPB9p8V/SwlVf/IoqXk/6Zc5b+hhR+9BPtcBPSjCpH1udDx1+p1mepIFndTz9e7Pdeluy7E/46snw905a1OeZPbLi8TxlzF032WqPZYtcafu87coCJlkH1+/beY+ZVeYq/Xkbx16mntGMckfOf1rd191P5hy1Sp8tuw+NuXsI/mEhuDrPeeKrZc/nbW+vQ3CyQzGV4DoEX6YuyzwYyoLn5vyxzL1fv5dSOUkx4TLzfJ57rVlf9XA9qvc9BM8YSvkh+AVB8G8Igr/B6OoC7oggOPl9+yInEQsbhBKcYnYBwT24pBan+FXmjyJPcIbmnBiTbDSlSFvaDQpXEh1Y0bqcYn0p5pGAvGiRF3eJbUYIglNyTrqmGIKLgF3Yml/rAQHXxcqP/r9MyhlZ6V5fI4mcdbIkFqfH/abzL1Gu4AiimmqVKyWpXCcpqS3gKywDwW9r0lsEs/Wg1+zH26pP2ohd9Xh3BYLnr3/0uEaM40KAkT/GxewS3eAU/dI7AcFb4wiCC10UbR0Ta7U0zjruHBvmzjcuGcWWeTBcPzsJzFpstCIENyGAbq2aODZSIXh0exC/RA3Nwh2yD+aubO3IabubEFzuYkwV15oQVz/ecuYVMCAI7lbhBh3MGILT5OaiXPZQr7hoVdw5O5SoiQlKu2xAElfrHoIvE37d7W11CD6RELzPEPwAXz4gCH6Aql9DybdRBCWriMfgomDb/G6ZYE31WNK8TJ+llZ20X9bclgW6OGhV790IKi4B17w1CgUqFmnEJ1O4l12Mjk7QlYrwwuWFVIR7sD2yRqFkmSJhppgDZUI/YwrJB8HVfKyDcPWekJxmWSNNvssFFOwyis0G6vsPsfnlp6g9PwD2HyDYaHOyzEApwulMaxBcPEJToPL6HSFtlC9afGSdm0WxRXw80XfigUKA2WSEwdU5Q3BneMVJMUNSgpOXNAqoNtro7D3ihJh2o42iXQWdOQoezRkuGuk5beHMcamApFLd6Irw5PtUDMHZE5wh+JmwQ6G4UFZIv/+psVlmCL6HjZcKgu9jZpfgRRA8zwx/cwgukgQRBO+jd/QO/Vev0f/b9wh7fTTKZWzt7+Pxb3/FSnCXfOkrlSUgeOTXA8914JDiv3eJwfkJXFL8c+6LgF/95CRBCGHXWujs7qPW3oZVa6FI/u98rsl7UAbfSfdDA5AlgWERwsgoSvtpAnDzXJtzoVmGGjeLFsh6GaYCPC2eTZqD6TMTnJuLcPpb1SVvndKuXROA57vGVbiYZwznv9+uGzLmP/L8lnnqsQwYSauHunfmOd4qbclbbt7tVqnDMvvclXqscu9cpp1q23sIvkqv6VGBWjFrnuDn0hO8UMYnz0RiTGGHYvNDWdsqsHq5zIkxP4wS/KcEwZUnuFKC63YoNzuby++dB6Tr15gJm1W8oOID+jsroXRSfKHHHUmtMPcx531zfAj1MCUkpcSY93Yo1/s0PwS/JAj+7dcCgl8KEU5IvvZkPUNqcILaFHuSrU+9gbBkYUpgOlKCi7Uh5ZtSEJzV4IzuhF2JT/7ikf97vB4W1Fqa3tJaj/y1ixYs24qU4LQW8V0SS2oQXC0htYYrn26Fp/mnWn/oQge5TzwzCqIuQmoJueMbkPhNJvYUIDwWe4nihdJdrbsBguBhrATPs2hc/tLWJvkFr7mvUu5t1TdvuXm3U21bdntxPvMA04TLaklLgbgEA4DToEGAkTfC+ewC3fAUw9IxijWC4BPUy0IJLiD43IhNs3pd4lQbirSUrkjtobndr2+VtuS5BsGzanwNghs7rHYK04+aSv0TdsnoA31+ijctYOYD/Rkw9Wrwgg2G4KOhgyBwUZEQvF0hT3CPXxPn54MJuTrNIZHVldG1knfD++3uUA8kP86iGw4pwRUEZyW4/QSf7/0PPKg9QdWrwg7LsAolTlqhB3EKopjz4LoD8TR4Mve0WX/ynKFGjO/LxhxmwqxrfsBCDa5u5nx9KkU3/aRgZzqDe9XD+PgU48MjjF694gSH9niKskPWKKQIl95vDMLFA0oTQWZDcDU7GG2IntvroL4gfOKKRU7GYrdbqD/cQ+PZARqsCH+IoNNkj3C3qB6ZCvBN/7h2KjGqFgwlDe6bApu0c5p0LFU76kNSUkxHA3TPT9gqw5sOEbhT8Toi/6+ASrONzd1HqG/swK4TFK1KP3DtAc81BYMK8fJfyvp4VfCbAlD92rlWmlSC9w7JE1wpwSUE52zvc8MuUnBQyxiCP3iAjZefYPv3v0bl0cMIgnPybN7VvKPqLymqr7Wbofw1Hu7zN8qk2Ee0L8CsP0D/3TErwXvf/QPBVQ+Nso2t/Qd49OtfovHsCbxOG36tynYopNzO9sCXbSAoS96G0zEm/Uv0z47hjHooUFJoinPkK5b0wqdda6K9/RC1zjZK9TaschUoWOJY6k2LqFvmDd3SxnHS5yb41v9WcaIOq83t9fGiyk9aREf3X7WQMH6qY+k/kz7Tgbg5t+qLaAXATQgez3vxKNbLyZqX819J69vytqHnTcvPA1lu0hvrhuDLtnfZ7W/S1jz73rX6mHVed/3uIXieUbFoG3mjKEgI3p/grYLgxTI+eToPwa3IE7y8FgieNh7UXJv1/U1b/yH2N5XgJgSnBwqUGFM9uP0QdcpzDLPvF11rWXGFef/V77Vmufrf5ptjqt56rKFDdwU4RWLMgEEsQ/CvDzkx5r0neBRtyV/M+FlIUITwQ6wDL8/P5yE4KcE9XQkuyihSgtd6nSG444u+D8gTnNaFtOIKKb+R9BEn9TjZaMp1CQNsWs1Itff8eJJS12IRVtFCsVQUyXjZL5zKDBAQlCevcTGw4uGd/Gv8ZqxUcM/HljFTUIKca7mTDL7GazalVOcEn/RvHkdG+Q7JDoUSYyo7lFWBa56L2Ayak/bJmmzNfW6jvsuUucy2edq/rvZl1Svre7WYVQOFIPjQG+Jses4QfFw+3tQ+qQAAIABJREFUQbF2hY3mjwWCJ1PonwUE54nInGznR5reD+L3AmaegOATrwY/2MTMKWM4nHFiuGrFQ6PioS2V4OyVynBg8UyQV2e17mcGeeen++1u2gPpENwhT3AnxIjsUMZ1NO0DfLH3+zkIXiqW6Bn2QgieFojT5zp40QO7NJimt9bcJg2Km/P4orl0UTDKgaNeAS1YMKGgKEfCcennRsky3d4Ak+P36H//PWZHxwgvurAGI5RdDyXPh8WZwCn7N73yJoKSGITHCUKyn1bKYMwI1eLHpcoxO4bipEQoN5uoPXqA1hefovriAKX9PYQbbTgV8pIucSpdpQCPU5WIWqq5JGkuSAvU9XOeZySnnbs5wKZU9Pz6oIvJoI+rsxNMB1cI3THPhxxMSu9DUoKTPQbZoUQQnMJOGZRFIFY9REk473nrrkMnWnwshOB8CkPM+n22ERF2KN/AOzlD1Q/ZSicZgotxmg7ByRokjhj0241utiMC4oRoVbs9JV2DZl+IBVcAZzDE8OQ9eq8OcfXN3+BfdtGwLWw92MP+r75E8+kT+NsbCOp1tuHJDcHltUYLBm82xWRwxRB8Nuii4DusBmfBTAGcCtyuNdDa2kO9vY1yk+xvagzBSTEzLwrQXsXUGpW0mFWLSrWZuWjVF51qPlLzld6HSdupa8Q8hjl3ppWbtp0+L5oAXP/ObIv+9oJeX3OeTwPgScfNc/3cxjbrhopJY/8m9V5077xJuVF0qSXqXUd5y/bnstuvo46Lyrhr9Vn3eEor70O2m+aFn4odSrRQWwKC25wYswz7hkpwBYf1OFr9ngWFs3nCbV9p+cv/sULwpBbe5DrT7/9JMYgeS6ttkyC4vq8uxlAxMdebITgJoURizD8wBL9CbxZwYszff/4EBztN1C0PdoHWKmZ2s/zn98e55fV1s2hHMgT/+7ff4OToDYakBI8guADPajlh2SWUajWEpRJDcI8U2h55gJsQXNioUJ+ziILfyhMqblJ60//itaqoJ1ulFOW8axEIp3iXtFZiX1KlK3X5XMRvAKB4BSyOo6xLoocnepwcvS2tWZnI73l7XoOoNW288iD4LSB4DMLFMiRSg897gmctQpICU/1iMQdg2uSoykk7Xtr3aQN8nZPwOspatoxF2y9blt5HN9lXQRfSgfsFguADnE5O0cMpJtVTWLUuNhpj1O0ZSqYS/JZmouzEmPMHzqf8ul7Z5Y8TLQNuqeXXws1oisxzwHgiysbLMQQvoDeVEDzcwmxGEHwqIHjVQ7PiSTsUD1bBSIqap1L32/wEeyAbgpMneH9cR6v8FL948D+lHQolxiyzClzcdJO7RikXRVwVj2UVnJlZy/X7iA6JTACkHy3p3qMWA0nzadY9TpWt3zvnjh/5cse1iLaV30U2aFH3hvwqW+g4cHt9zE7ec8LM4Q9v4J1ewB6NYc8clHwJwikhinzljYqQL7TFUDzr6VXCbCOZqh6qxR7h/NZcEUUKxNot2A93WRHe+eIle0mzTUWtCrdIBi9Um/kaqaAmAvZmjoEEiwgVh2SBnkULB3Uu+XyLQSY06qR0pmQ/lCxx0EP/4hSzUQ/wZ/xmDAWRnEymQIkSW9jcfaxB8ApCgv1clmaJop/3ayd4fvynxV0mBKft0hNjCo/4aZ9sRI6EEvy/voZ7QkpwYaETeefJjo8WODoE//QFtn/3G6kEt9gOJYLgkSJc1J89/qXtjf4AJrom5C8xfJ+/P6U9vCII7g5HGJ2do/f6EJd//Q7e+SVqxQI2d3ew/+VnaD57AuztIGw24Bct7v+4m1MeiqsNCLRTolN3humghx5DcHroMRXJhYoCgtM5JwhOiVDrnR1UmpuwKnUBwRN825LmHXMBuuzf1IW6ai1pfKfNPfq8ZsJtE6onfZ8W7y8C1qoPzIV10qI8qfy5B1QJb+as46Z6E7iwjuNnlbFq/Rbd97KOucz3N6nfMse5FhXfMQ/uVfvhJn2wzL7rrp85dy1Tl1W3/SlCcHqzajxzcSGV4H87ukJYLONlghJ8HRCczhv5+I5GI05sR9Cb/lO/1+t1tlpJm+/V5zfjDauOgOX2+ylB8OVanhxT5p0Dkq7tpFiFhBiUdNSTvtAqxiAI7jAE7+IPX7/Gq5MuujMfGx2C4I9xsNtEw/JRLgprjiQQepP2/jj3TYHg333DdijDq3PMJAQHqbfnILgNW0Jwlx5A0PqFFOMKgpPohWJc/pz8wkNYtP6Wawg9roxEWZpfCV3rZIVSsIookBKc4mHKi8QQXHmNy/NorOejWFI/KZqFiVx8iW9VbkH5M44f4525vDkfcEH++J+0Q+EVpvIIVwakQmH/VaEgE2PmWeCnLcbSLqQsQHBXIPi6J+9ly0vbftlysm5Sy04ESgnuw8fA6+P9+D1D8Fn9DKV6D536GPXSPQRfBjIvew6St1/u9fnl6iemj6kHdCcCgofhDqaOjcFggiBwUK/6aFRdtMrkCX4PwddzTn8qpdD4ie96ApZSABRiLJXg/XEDbYbg/yPyBLcDW9oVJOEyUYaC4DpkoV5TnysIrnpS3ZfM7fXP+T6rQVUT9ujfZ93P9DOYFVzq35vlzn2nwbQoyQd3sXwiPpsi6A8wOTlD//vXmL47Ac4vURgMUZrOYLkuir6HIqnBA8LN5AknAoQoma2izksOQQ5I5D4KivNP7RQWKmWgVUdt/yG2vvgU9RcHKD5+iHCzA8cusyJcQPAYhOvVMQOmubdWUvySzWbo59cEgouaLHUPDMJ9d8r+e9N+F6PuJdwpJcR0EAYiCQwxZIbg9RY2dvcZisZ2KKK3RVvkbCwbyT8yIHhSHSNgz7tT8Km87kgNEmeiiQNY8ZkzGGBwfIzu33/A5V/+Cvf4PaquguDiSMIaUL+GQ1SaTbT299F5+QJbv/0VyvsPMLMFBOcmcOb4aPUi4bdcysiPTfQcjR3VJcbDjsTrTSnBR2NMLq4Ygp//9zdwT89RQ4jO9iYefPYSrWdPUHr0EGi34NHDljlP9us2c1F71ZjiBYKL6bDHSvDpoItwNuEkqAKCi4S2dqXG/u/1zjaq7W2UKg1+6DHvAR8nsjTnpqSFZNJnC8ep7LdFECqpTNW/+rypz39p4HvRWiEJgJvXX7yQEWoc/eGmPt+qNifNyWkwfMkpLHHzrLl7Hce4SRmr1E/1+U2Om3ffVeqXdN7zHs+8ppbd77a2X7Ufbqs+affFRcdbpQ2r7LNqm3/2ELwklOCRlzUBqbl3/pJ7Vp+Daf6dTCbo9/sMMOl+QOp6guH0j8pWD1rVd/o9g8oSUEzPe5Js5arP5WYcvuoYWGY/BcEJ+k+nUwb9VA/lCX5X7VCWaWPatlHMaMTN5vZ5uVNSvEH9SQlHaRwRXA1IfCPtUHQI/sOJsEMhCP67zwQEb5YClIs/RyV42hmTEbJa64UhLs7P8Y/vvmUlOOUmmo0GCFyyQxHqa7GWoMSYNsr1BltTukHA45weTCAgwSLlYzIgOMFxDvxJ0c3GlvJ6lnG9lmiS9yeVOCnH6Z+E4GR5cw2CR8KSKJqLGHe0HlCCIAnCORaI/p9YH6m/mUlKexgu0YTfUvUdrbSi5JsKiMvpUS5YQ4QiMea//Mu/hHkH/jouRr2MZY67zLZ6UJW1X9b3edu8ajkmpMk63qrHySo36fugEIAhuNvH8fgd+jiF2ziHXe+jXRujxhCcfKE1T/BVDnS/z631wPyDOCOZgK5ZU3MuCpi4wNUkxNQlZdsOZo6N/mDMELxRC9CoemjZDir3EPzWzttdLTh9kSOhVwSzYgsAhuCzEKQEH0waaJUP8Itd4Qle8asoBcIKJX6Gmx1Em/OgCsJVgK9DczPoV0G7GRjqn5vf6ecjCawmfZYGkvT7U57FgHiqLe7oBBxFABCCsnwXSXXRH2J2eoHJuxOMXr2F+/4M6PZRHE9Q8jxY5NEmfcJF0kzxj1TOcTtlsbmU4WJbPVhRUDxQ0Q0pg60CAlKEd1qo7j9E65Nn2PjVF7Af7cNp1OGVKwhYOSuRvALFBhjVAWoEdrUkplkAMOn7RZ9FD3I4iPM5Aea4f4Vpvwdn2IPvjIHQ46SYCoKHhSIq7BH9ALXOFsoqMaZSBkdtiw3qYtWLxOM5+l6MA5VTnWLfeQg+HzSKs8TjJwzhjUYYk4L6+1c4/eNfMDs6QdXxUPJVTofY31vE0yKorrZb6Dx+jM7LT9D51RcoPdyFQxCcFr4MwCU9l2NCBKG3BcFDuOMJJlddhuBnf/kazvv3qAYB2htt7L54hvbzA1QOHqOwsQGvVBK+4NoFbM4dc3OaBO2kkiHFf//8BNP+FUPwgg7BSQleqaLe2UK9vYVqZ0dA8ILFIDxt0ZkFvvW5Sp8nRBcL2KCXbb4JY0LmtHlMxZ1J4HoReE76TtUtCXKY9TH/NtuoTtOiufMmMfCHhHRpbVvHvX2ZdiyzbVrd1lFGUtnrKvem5dx0/3Wc0zxl3HY99fJv+1h52qu2Meui5q2fmh3KUkrwFSG4sk8jOEbAcjweMwQnGE7fVatV7OzssAKcviNoTP1PUFwpw6n/1VxO9yT6jj5Tcbf6W49v9fuXGfcuvCcbb38uM270baluqs1JEPxjJsZctU0fcz/zmqS+pX6l8UK/U39THEiA1PGkJ/g3h/jhRNihdNpNhuBPCYLbBMF1JfjHbNldOLZ8L19CcGLc5An+d1KCHx2yEnw66sOfzfiBQ+gLQEyRd6lcQa3ZRMEusQ0NnQvfJdEOwW6h+GYlOAl4aF8+TwI404ML4QkuBS78kihxI7IUKXJieALmAoALCM72gMpnnJTgvN6U5ciFonQalOBaf/NUW93JX8W22kMAmWNHrDcNI5Uob42Mj2X+n7hUAfXFGlpThIvCvgrD8J8K//qv/zrPyT7Q+V82kF12+7zNWFe5q5STtqBYVPdVjpO3L+a2Y+ASMgTvuT0cj47Qx3v4zQvYjT7a1TGqlnMPwVfq3A+3U3xxK0g5f+xosmCxoPiLIPjlWEDwQnGXIXivP0IQOmjWAzTJEoUgePFeCf7hzuTdOJIJceL56DoEVxCAIPhQQvAhQ/Cn+HL393hQfYyKpyC4UsyqW1YMwvU5Lw3aJIEhLkkG63NJWyRMouBdb08SZFK9rgf9ql3mz6RFo15fVR99YacWEvpxVLnX2qpk0qKrWD9NyA2Og2A4xvT0AsPXRxi/PWaVb3jVgyUV4ZbvsyLcimC4SpgpoaycKASHNXW7C8aeFB4rCB5ZPxMEp/sHgdRKGcVOG82DJ9j59S9Qe/EU4e4OgmYLgWUjYLWugLtx5vC4DiLRoFaHBFictmA3+zft3F3/nBpGr/Z5cCZDjK4u2B7DG5P6YsrfkQeeDsHLtSZamzsMwSvNDntECygqsHD8ACNuiwLhZixgLhL1saPGBZ0yguD62I7HczTKRFBLmd8nE8wuuwzBT/7wZ0wPj1GZuSh5IqeD0H2IgRD1Z6GAaqfNELz98gXav/wcpQcCgvukBJ9TuEsgHunRSHWSrE1bXQkewptMMe310Hv9Fu//878xI0W776HdbmLr6WN0nj1F/flTWFtbcO0SfLrOjTFNZyQp8BXjJeCEp6S0GV6+ZwgeTEeA56DIYjuhvLd4sdFBrb2F+sYuSrUmQpRkMtR4wJpzpv63Pj7pd9PShj4zgXXSXGfaoqhykuJFszxzbJnzlPo7DwDXZwrVNv1nUvuSZhf9WOb8f5M74YcGe7d1vLzl5t0uq0/XVY55nHWVe9Nybrp/Vv+t6/vbrqc5V62r3jctx2z3zxuCl0CJMW2G4JWlleAKghOsJOUuWaH0ej2G4ATMarUa9vb2WCHd7XYjhThBYgLkdK9RZdBP2o4+p5/0N31P29I5U2CdvqPPlLLcfHirjw8zDk+C50n3qKwxZkJwHe5Tm+8heFYPXv9evy51JbgJwWee8AT/I0NwoQRXEJw8wVt2iLIl4tQlVh/LV/hHs4cOwUU8rpTgx2+FEnw67MNzZvBdl+E1vRFK0bZdqaDWarElJfmBKwjOnuAyX40JwZX1iFKCi26KFE0MxQl+W2R1ySpwKcgoCbtBguC8FnI9AcHpPEZBfpzTKnoZVlLpJIGT8uwWeUHVAkLk2RFsXPaNZqMyH9NK/Y58UzYSAunAXLTuKywDwW8KX5MWdcuMx7zHz7udeexV90trw7Llmdsvu7+qx6r7JbWDIIZXkBB8+Bb9wnsEzQuU6z00q2PULIdvxvdK8GVG8ofdVk4X0YS2WGwovFMnbojLUYipV0dRQvBuf4gwcNBsBGhVPTRs9x6Cf9hTeSeOZkK2eDylQHAAjkcQPMBwaoMgeLt8gC8UBFdK8FBZYsTNXARdzKBZBcVJiyW+bWoWDyaYNsuibVWiQVWuqosOcfRyFOjJM4/rEMsERSbw0W/urARXolvpcca9Rq+wuR6C0QTORRfjoxP0//EazvF7oNtDcUKKcF/4hCuvcEryJwNOcebiwGI+AFK9YyJDHfLFQFGogoUKgG0jCgECUguUy6hsb6Hz/BmanzxH7dMXsPb24FVr8Gyb3yUiEM6gOPLMlmNKBWRRTJYdJut9bJ5/80JSgVX8k98LZAAeeDM4BEPp9UOC4NMRfxZKCE5BJr+JiCLK1QaabI+xhVpHeESLBKBCiaw5lURV4PMbKRWS22VeB2pRKJIOEYwXNijxP62FdC44IA3hk0qn10f3+9c4/vc/YfzmiCG47dFrkgKCR2kuNZuWckvYobRfPsfGb34J++FeDMGjczNfd5HuRiov4uGlXdziVzWq8lw3rAIhRft0xkk+e2/e4v2f/wuzdyeoeh6azTo2H++j8+wArU8+QWlnCw4tBKQv+LUJ1ExQGw118WonWeCMuueY9i/hjfoIvSmk+B0BndVSmV87rbW20Nzag11rIyzaCCFeS5ePE0Q7U+x7zOtfbZsEv7PHcfwAQ5Wr5i/VNH3OmptbDLVd0vkwt9fL1PtWb+v1sakUS9fOxtwH64Lgtw0NF7di/r6Tte0y3+vnd5n9lt121f7L2s+cn6/PyR9Wm5VV32X7bd3bf6j63UPwdZ+5vOXJuTvJE7xQxifPnuD5/jae7TawUb8ZBFfxLcW4BIJJ7X11dcXAmr4jBXiz2eS4ghTi9JP+JnW3shShbUlFTvvT9u12m4E8/Ud/ExQnVfD79+/5J0FmKqPT6fD3tC8di+C4ea9RNixKTU7bqO1MeL4M71Dgno5N9dchONWX6k91M61d8p7BdWx3U062jjqsUgbHZZodCvetboeilODfHgpP8KkOwVtokRL8HoIbXS9BMiu35yF47/IMEwnBSc3Nb2AEIp62SZzRaqJo2/BIqEPfe2SHIry/eauAxDNCCR74Qi3NMYUgz3PvdCoZC4FwKxKQFVAkJTjlEGAILtbMbM/ii1VP5JDIh6NjKKWVerM5TmIp1gLquKK9Yl2l1qUcycr+iVYNQiBCmjBlp6LWjnLBpcqcW48oRThBcLJDyasEX2aySbqIbnpx5z1+3u3MOqbtlxWsJbXVBBlJC4Ss46+7HYuOlxZgBQTB4bES/N3oLQaF90CLIHgfzQopwWcSgt8/vVvlxvEh9pmH4NftUObGpgQ1EyfElYLg1h5mTgnd3hBhOEOrQUpwH41ICS4Upcm6ug/RwvtjfMgeyIbg6mYVIyAdgo+mTQHBd34n7FBYCU6JdyThNRqTZx5M2iYPQE8rW4fgJvjRFZY6UNLtV6KAQoKvtLqopi4CGpH9gbz/x9BQ9LN0SRFpFwmEj6eYnV1i8OoNxofHcE9OEXZJET6F5bgShJNPuPQKp8zgmk7WfKgRn44kKJEAwuXjfwLgNCcwBKfEKRRANRqo7uygcfAYrS8+ReXgCQrb2wgaDXiWxYpdVoQL57ro0KL/pB2M/DRrXGR9H7dLPgKIFAYyCOTX+xxOiDkb9hiG0k9/NhaBHikf6PVa3+MAkOxQypUGmp0tNDrbqG9uo1QVEFyGhBEEj2MhzTYk4yLW26O8OalLPA5m5yH4vPeHguAB/JkDbzBE94c3OPp/f8D4zVtUJg4/IFHO7LoKQ9F5guD1B3usBN/67S/ZEzxSgnO9xYMLFaSqM8jf6EGp3sZr49mA6Clqf742Zw77m/ffvMXJn/6C6btjVF0PjVoV7Yd72Hh6gM5nL2Hv7sAp2/BJrcJKfFlXBaTT+pwtZnw4kxHG3TNWgjujLkJ3BiV+p+C6YJVglauotjbYBqfc2EBYrCAskNd9rIqP+tSA4SYAN+OwJOhszhV6fJoE2lUT9bKSAHMS9M7a1+w+/fiqnvpDw7zgNg2Aq/G0zP3uQ8HD1KF0Cwkb8/bjMv207vpn9XvWuipr/3W0bS72vYXztM46fqj+uIfg6zxry5SVAMHPhlCJMechuD2vBK+UNXgb34cXXdM0L6t/uic47aPiC4KapBKn/8gGhaC0Ap0EzpX1BX2uIDiVqWxTaJvDw0PertVqMQDf2NjguhIkJWiW9B8Bb+XPTfMElafgNO1D9aO/FRjPG+tlQXClBKdyP8Z/+jWet00fo55Jx0yC4GyHwhY5YWyHYkDw3372BE93TAj+YR+A3pU+TKoHiVeUTcnl2Rn+/u23eHf4Br3LU0xGA5Hwkq4jKRChILdUtlFtEAQXSnDfFxCcyiqy7SgFogqC+9IHXKi1BQiXuYVUbE+xbBhboig1OEHwooLglDuJjuWI+kSSNgmj6Y1VPf8R2apEYqfI4pMrJtsiks/H5ifJZ0mF9GKdIeqofDr5elJrcLm72J7MV/nnVygU1g/BTdhNlUoK7tNu6ste/Mtub3Zl3v3zbpcWqCf1Q+Kgz+ELusxFmwcGmedCXAjk8+PDZQjexfH4CMPCKQrtS1QafTTLMQSXL7FztRQO15eAy9T3ftv19kAEweW4MrWGZuxP548gOCnBZ14DloTgV70BwoCCmZDtUBolZYeiIPh6631f2t3sgazFmDlP0viakR3KNMBoZoMheOWpVII/QVXaoaRB8LSAS/8879ycBXrU3K1DBh10px3ThBIKouvAnAJ3BbTV9qrspKSe5n2UAF7EaedCAxmc0MxLQSc9jR+N4V52MXn3Hv1Xh2wXQdYoxfEYZY/U4C6KHiXNDFAMhE7ZUnkNU0XW5oOuSJYtuyX2gJcm1NGTfXqYynC7ZKNYrcLe3kL94AkaL56j+dknsPZ24VQq7N/ss3+zUoDPv10QQUwV0GTcK/OMCxEOKbsVGXyzQl4lxOxzYsRx7wLOmDz4pggp8JTWFa6C4KQEr9TR6GyxGry5uQu73kCAODEjXQush9DfSlCDKkEpnBYf8CKVgk+6R5OaY04FHifGFPtTm0QAGhAEH00Ygr/9f/+B8evDGILLhyF6AMm9bxVgNxsMwVufPMfW736FSgTBIw17fMZkMKrqnuccJMVM1+eRWOXskwJtOELvzSFO/vifmLwlCO6iXimjsbOFztMn2P78M5QfPIBbLcO3yaJExCbR4/oUEC6CaFoE+JhNyA6FIPglvHEf8GbsiSiGnfA1LBRtVBpttHceotLcRMGuA8VypP4X/R+r9HlP43yZ4InqYM4J6iGbPkfp4yMPGDXLTYoN9X43v9dBun7O9PovUn7r26XFpeZYyDt+7ubdcv1K8FUhZdZ9e139d9Pj3HT/VdvxsY6bt74fqn6rjq+87Vh1uySGQHPDT9oTXELwoGjjJSvBd6QSXIPgVc0OhZNTLobg5vmlv1WiSGVlooAmAW8Fq+kz5f1N2xHYVkpw+pyU1PQf2avQ341Gg7c5OjriMra3txmEkyKcoLZ+XDqOUl8rcKqfV9qeoDh9RvsRAKdy1Gd5lNvq/kigzlSCq8SYHxOCm/fGH9t9T40ZlRiTznkEwcMQM1faoXwr7FAiJfinT/B0ty2V4NJGI9GobtWZ48e9H/t3sxI8wMXZGb77+mu8e/MaXYpLx0MUQuHnHS3bQlpm2ajU6+zX7ZA/u+/xmoXWABEEp5iUHoRxcljh3c6iJXksHo/MAaXEkcJYEjLxOtbi65X/lSz+nN6MJFEQxeYEweN8RzHEj982pgdtIsEm27NEJDs+V2Ktq60plcxyLm6PH5aI68VYvHIbqGbRzpE6XW7+VVhYwhN81YtS7XdtUZ/y5H3Z4yy7vXlJ5N0/bbtl988KZvKWl+fSTlrQmIvTpKBHPLwhP/AALlyG4O9GRxgVT2F1ugKC2yNUpBL8HoLnORsfZ5tomsgFwcWZVBB86jVQsvbgOCVcdvsIwhna9xD845zIO3LUZeYv+RA4skMZzcoYz1oRBH9YlYkxfQH00mIf85hZdVjUVUnza555UoczSWWoIJu+47mTYLRU6Cr4pIMtFSCq70ygNfd39KqYfpMXAYquBqerl5dBlC18MsXs4orVsuQRPnv3HsFVF6XpFCXHQcl1YfkeChKEWxwgXY8jxEc6AI9fRZtfcMWQUqjAhS2KepbPKJb6hgKneh32zjaD8I0vP0f14AnCrQ0EjTpclcgwAtyxJjyG4PNwPO+lkXju5yC4CqNE8OQ5E0woIebgCtPhJdzxEIE7Y79o4srkg8dKCxkslis1NNtbaG7uoL29B7ve4sSfyn1d3Vfj0E0D1krJoUFS1S4zduLgU8vKHqltlYde1CHyvCk1iTMPwUcMwYUdSpEfgkQG70JBQc8GGILXUd3b5cSm2wTBHz2EqzzB5x5YiAcycyr+6AHD4rNknptkCC4WBKTEd0djtkN594c/Y3L4DlXHQa1so77RQfvgMXa+/ALV/Qfw6lX4ZLcTJZWVwXKUdV6N1XhMEQCnpKezcR+DC+EJ7k+HgO/C0iG4hOrkBd/c3kO1tYVStY1CqSpShYfKZV0sOPRYaxFsMucENbfQTzOeFmsFbUQZb5+Y85YCBmkQOg18q3LM7/V26ABcV4DrdTTHctZ5T4uHzXLyzgEfertV7lV59smzzaJ7ym00qEG1AAAgAElEQVT1w7L1Mutx0/1XbdfHOm7e+n6o+i2al/LW9Ta2M9uvHsj9tCH4AN8dXSEslucg+GZ9HoLb5fxK8KRxpBTS9J3y9daTGxKkpn/0H4Fi6nv1vVJz0370O6nK6T9SjhNsPj8/589JKa7U5LS/gtEEyun4CnDTcageeqyslOnKFoWAuwLqee1LOG4gSCctYHQ7lI8FwVWd1E/qN13dvk4WdBvXpHl/Me1QrkPwLv7IEPxKg+AHeLqrlOD3ENw8TzoEPz89xbd//SvevnmF7sUZZpOReINTanh4TgwBiyB4jSB4ETN644LV4rRmEbBbRegEvwUED7kMFadxvKneLuW8Q1JQzckxJQCXFkVFq8QVIHEPJdr0KD9VBMHl+i9SqVP8Kq1LZIJNYWOiPD61n1pHyJVlJCSfj3nn4/frlikK5ku+QIp0+a4xgK9CFP6p8G//9m+53z34UBflTY6z6r7m4iILluSdVFatT1b5ecpNgzXm5JUYYNEr7Ajhsid4F0ejQwyLpyh1eqg2+mjYQ1SKwg7lHoJnna27+/38xa8gOHAhleAl64GE4D0E4VRA8JqPhnWvBL+7Z/X2apa1GNPnHB2CD2YBxrMyJrMOOpVnrAR/WHuMil+FFVgoyIyKJtxQACjvgj6rflk9s2heVQsvVYb596I66vBJX2gqaK6gkQoc5xLdKYe2SCEaHylSTUu2pzzCC54PfzzB7KqL8fF79L9/jSl5hF92URqNUPEoIaIH2o5AuEWKcP3VsSiriYSjir9H28QqYL02UWLFyP9NS7bIIBwISzbCahXl7W00nx6g+eIZmi/JI3wHs6pQhBMwFxoHPchRd5r1QfAY5EcNFH7g9BbUdIxR9wKTwRWccQ/+dIzQcwB+jVcsqsiOJIbgdbQ6W2ht7qK9Q/YYLXDGDFK3K748P0hU5BkFoOprfdwnAgBO9ijqINQb817L8T4xCA9mM7iDkbBD+f9ICa48wcmwRVi5836yshycFoESQfDdbbQ/eYYdguCPH8Ipl0RizLmwWoPg0WkT/Rp7+yW/apAFQ0V7YgjuT6bovnmLo//4E8aHR6jOHNSsEqrtFtpPHmHvF1+i+ughvGYNfpmSr86PHf00RDXiBtMxyEdxhumwh8H5e34TIHSnKAReBMHllrxAKFVqqHe2UWttotzc4oSobIHDEFwpv03f9nkVi5pL9DhUP+/qcx00L5rL0uYq/XO9z5N+14G3uZ8+h6mxqi/qk+btaws89WB+wRsdeeLcrDk96fub3idWOeaiffT6pNVt7t66pH3HTdt70/31eW3dfbeO8tbVvnXUZZ3jddV2rbrfh2r/Tx6C9yZ4e54EwZvYJE9wzCfGJPWniBnzKcHNuUSPu004q/6mfRScVlYqap6n7xQEpc8ITtM2ZIlC4Fl/WKFsVgik037K7oT2Izitb0/jif4mWE7bKm9xslUhqK5sUbLGnWqDguDKykUBeD0x5m3YoSRdT1QXpbZXangC/NQm/d6btK4w74vmuimrP9b9PR1/EQR32BO8y4kxX73vojvxODHmbz+9h+AL4zjtrcGz9+/x9X/9F96+foWrSwHBeZUk3+Llq5+uJ7uMar0hlOCegOCU34i8uilg5e3ZGjyMrFQKlOxSVoSvabWukMsBgY7pP1JwW3zNWiWbfyoITt7j3swRNkeRklytS5RkS0J7Cb95Ho+Kju1658Z3glL8Wjwhc0nFtdRe8JUrkNgyRjW08FWB7FDyQvDbCkbTAuNVL9JV6plnnzzbJNV51f0WXhg3sEwxJ2N9sWIOPOEJ7qPrXuHt6JCV4PZGH9XGAPXS4B6CrzpI79B+855LQks6doCLobBDsUsP4TgWLro9hATB2yFa5AluOSgXPViFezuUO3Q6b70qWYujueBaesyTJ7iA4BVMnQ1sVJ9LT3CC4BWUgnQl+CKYkjSX5emArDYsCjpNWGTCJn1fM5BNgxgqQNfVk0oRwu3XgoRYIaOU12rdI+UAMis3A21So89mmF5cov/6LcaH7+C8O2EQXiVF+Mxh1XiRPNzoHwVIkWGEgI4qQIls25aF4DI7CgNW9ggXinCyPSk2Gqhsb6NBivAvPkPl4DHC7U34jbr0CJcQca4SAi5yOLbkfTB5+6TX6MgT2oMzHqBPCWgGV/AmQ4TuBCBFVCiCPILP9Aqg8K6jrOwEwbfR3pIQvN6EbyrBjQHKnn+Gmlf/O3WMqzcO2L9aAda4cLFfnOiGrHLc0QSTi0v0vn+N93/+C2ZHJ6i4lDBVvgWgKclVveiVRatRQ2V7A+0Xz7D7+1+h+ngfbtWGz2p0+TZC9FaC1JncIgQPPQ/+dMYQ/O2//5G9zatTeihbRKXZQOfRI+z+4gvUnzyC367Dr5QFBFdUPwrn1S9qPHHPs3+i64wxGXQZgjujPgo+eSoG/Bqnrpqhc2/ZZZQbbYbg9c4OStVm5AUvkvsID0YdFseXtHxwYABhc1u67nU4ocZI0phWc9KiucrcL2mu0j9LWnTrdUz6PU8Mm3UNZ32fZ75P2maZe8Cqx8i7n16XrHqp/sjazjz2stuve39V3k3rkbdPl93urtbrpv22artW3W/Zfs+7vVkfNcf9ZJXgvQkOzweRJ3hsh9LEZuN6YsybQPC0c6D6XAes5vyjb6MAM32mRBzsE6y9FUnfkUKcvMbpcwK+6h/Fv0kQnLYnmE77EqwmqxWlLF9GCU776wp0Zdlx20pwc+yqfqJ20T8C8vSP+kxvl1LHJ93P9fg36drIe12tazuqQy4IrjzBJQT/3acHOLhXgqeehsgTPAxxeXGBf3z3HY7evMbZ6TGGwx4oFqb8NbSdUnjbdgW1JkHwEtuhkCc4QXBaDxIIZ20LvdFIR2V1+PxaSo8zRVwnbBwplqX8lpwgs1Ri2xX+VypFb6ZS+QzQfcqZ5PM/UpzzeI3eXVa+3xKQ81oljsGVMlyTQIn+MfQz5tpYbRMvFylWl2BdiQai9RaH+l8hxN2B4FnBbtb3y17M5gLhJvsvu2+e7Re1N+0786al/5226FGLKTWp6tv58OHAkxD8DUbFM5Q3+6jVCYIPUb5Xguc5lXd6mzgjr4AZBJhGDnA+BEPwCkFwt4TLXpeV4J0WQXAPdcu9h+B3+szeTuWyFkepEHwaYOxU4Xjb2CQIvv1b7FUfoRyU1wbB9blsUeuz2pC3nKx70iIIbn6nIJKqt1pERDd6eWdX+ykf6Og5uvQMZ+9g8nem1864IT6CCSnCexi/e4/e31/Be/cepas+SuMxLIbgHopkiUEgnP3hIie4uSwPcoaQlt8pSvDIs03MLIVCrABgLMtvGInX50gRXqhWYG9toUke4c+fofnZSxT3djCt2nApoaH0cqbGiJJWg+DpAFxEV/H38lVA38V01Efv/IQtUfzZCCF5QnP/ij5Kg+CtLbJDeQCbILhUgkdGK/I8RefNSNyij9ukcRrd09XxKeiUgFWMW1GC2E7JOAJWfEyvurh6dYje968w+Nv38C4uUfFDlDiwFRWLjimtN9i3r1aBvdFG+/kBHvz+1wyX3VoFAXtt60kxYyW4epEgfoAj41gJe/WFtYo9smcs6Y9IiX5mLkPww3//A0av36I6maKCAsr1Otr7D7H75ReoHzxCuNFGQHUlCM70mjwI42haiEy0twBAvoZTzMYDfvhBnuD0AITOO19Tyg5FKnRoDJDixirXUW120Np6ALtGNjj0NgNZ4ahzMu8Lrha2+nWeNu/ocVzW3KUvmNPmH/Nz1e9pIDwNgKf5fy+q46I5UT//WXNr9lhZvEVWP960/Lz7mzF73v3ybnfTdq66/6r7fah25T3Ox97upv1oxhUfuz3m8bPal/bQ5ycLwRFiPHNx3hdKcJUYc10QPO/5Tzsvix7C6fBM306NQQWhFQSmuiiITfdBfrPO8/inrjhX4Jo+V6pxUkyTNYt6CJLVLlUHHYITgKbPTQhu5uPIKjvPWkPvT/LN7vf7/CCAfqef3W6X67Gzs4PNzU2G4dQ+3SNdKdST7t96+eraSIolb/O+SudO94rX7VAiJXiUGFMowX/38h6CLxo/SoxCgf1wOMTZyQneHb3F4ZvvcXFOavCx8OGWniUUydp2GbVmk8G0S4IRDYIr6B0lt5RsWb9GqSxKZBnHJgKC+wE96BAe24UiQfASj9FKrYp6o4FatRbZJXmuywDedWdsGckgnEE9LZ98YZ0ibZbEmlWpZuRKidcjccysLFFUjKzXl/svUmnJlZW0XRH2hbHaPALkYnn0VXhXIHieCzPPNkmDaRWYnGfSW7U+Cwe8vjjTfjdvSEnHTgqm9QBobuGXoqDTJ1e+YcHHDC6u3Eu8Hb3B2DpDdXOAWn2IuiUgePHeDiXPcLmj2+jZdzUIPgPOGII3UbUfwFUQHDEErxEEL9wrwe/oib21auVdtPDNSgKgGSnBpwEmTg1esIPNygt8vv0bAcH9MqyQ7FCSq5x0vLQ66J+bkE3dPJMCw2UWZlntN8tKm3fTQJS4n4sbt7JSEDd5UTJ/LlXIInCIDOG4wykTO/3CT8A5ACBFuIdgOsP0nBThR5gdHiM4PgUoWSYpUJwZLFfCcFqAUFAiUbVKcMyzg3ztTvyudAfzj+dF/8SmKFH1ZMdINCuUBWR5QvWs11He2hKK8C8/R+XgEbztDfiNGgKriIAWSNRubvs8fM9zH762TVRlqT4wJAakAg88h5XA3bMTtsMInAngO2wZozzS+R6pK8GrQgne3NhBa3sXdk0owXUFskpwqkNwvQf1uqaOc5VoMZDHJyU4f6ZGn/xdvZJIC0vHwfDkFKff/A2DH97AfXcM9AewyUMw0pCImujHLVoFFCplFJt1NA8e4eFvfoXm08cI202EVQmXo6Q0tw/B1Suc5AveOzzC4X/8CcNXhyiPxigHIcrVKtoPH2Dn88/ROHiEws4mwkYNvoTgpGKJVCfm2wQyIaY7G7MPPEHwSe8K3mwC9synS00paLRklyEl97FkgsztPZTrbYRWRYBw+cBHdmw0PaiFdhIsUNd5asBv1NucY3QQrpel/540L6VB8GhUaYuSRQkw9TGU5zjLxu3ruLktO4/nOeZNyrzJvovqdtNyV91/1f3y9HPSvTzvfj+m7W7ah/r67662O6uN9xBceIJ/8uwJXnBizJspwfOOg7Tzsuh8ZF2XHC9JVbi6F6k3HtW+eh4d/TPaT9VJJehc5i0AdS3kSYy5bgiuH5vAH6naCXqT6p3+Jrh5cXHBp4YgOCURpX+U+FP3SFfJCDn+JwWvtJJRfajXW+8r3VoxCZDnHRNZ2+WH4OQJThC8hd+9fIIDmRizYglP8NTkUFkV+Al+H0NwwHFmGA2GOD8/xdu3pAY/Qf/qCuPhEC7ZkLhkexKyOrvebKBYKjEEDwiCMwj3iWRztF+yirCsIq8TVWzK8FuuZxhMy+Tv9D0tK2mt47g+/06WKKQGp3wEZEvU7nTQ2eiAbIpo3HKSTEpC6zriwZZMUslv0AY+CJJ7ngvHIaW6uLbV2lG9Zas8/AmY8z8J0mmNK+pJqvMY2JsOcSxaURodqrO2geQNXxUIgv+v//WvMYKfG0SG9nyF14/zjsk8C1kzmF9H2XmPm/dYebbLA+X1iUoPZNTEpv80y6Pv8hwjT13JCmUGR0Dw8WtMrFPUN4eo1UeoEQQvEAS/t8PI05d3c5sYggu4Rv+KGBEEHwAzv4mK/QCehOAhJtiQiTEJgtsFHyrtWyrFvJsNv6/Vij2QumhRPFZ/eCd1xDM3RH8aYOrU4Qe72Ky+wOdbBMH3UQ5s9gTn+d2oUx7YbQblixZV5nfLbKuqtkwZWV2cNk8nQdvos0hJK0rXk4qIbQRejfqFklPSK2mkCBhP4PcGmJ6cYvTDG06W6V90URiNUZIe4coapRB6MvM4echJNTeBQAbhenqVa2dtPhu3ZPRR/6mHIxKUC4/wEsJyGeXNLTSfPkH9xVPUP33OinCvUoZnl+BJCxUFwXUFPKsLlJ3EtVGUYJtiQHDp2CI7NOSgUSTF7KJHEHzYA7wZB5LkxM1KeWVHQqoGZYeiQfDG5g4rwUkNTJCU/lP4XPVFpEowBkrmQlOH4BwcmooJWaCE4MHMgTcYMjQ++cs3GL15i8JVF9Z0ArryyA1Qh8NcV9qXlc9FwLYQVGzUH+7hwS++QPvZU9h7Oyi06uwLzg8n1NiTiTEjj38ZbfL5uh5SXr/uF1rcKGW7j9D10D86xts//SdD8GK3zwk+y+UKWnu72PnsJRpPn6D0YAdoNUQ9pRJcXDSa1Y/y7aaHCYELZzLEuHfBDz/IEoeSoXICIlbAqL6VZjMqg33BQqXeRGtzB5VGG7DrDC8oY4p44TR+uKVDajOBpDnPqPhPzTvmItYE3uZxkuLmNDCdBMH1+pg+sGZsmjSfLgLrHyP+zoJuWXO2+b1e3rrLXlSXZY+17PbL9kPa/XHVcrL2+1DtyapH1vcfq57mWjGrnh/r+6z++dlB8IJQgl8oO5R3XQHBDx7j+aMdPFcQnDzBrSIDp2USY97WedbvT2nHyLqXqbhDZxj6ODbvgUn3vkXtU1CNFOB6YkxSlytluVKmr+veRHVWCndSSZPqm/4pr3Q6Hn1+enrKsJASfhJIVBCclOJk26InIKXylEc6WcOQRQyNA/ZptqzoeNQXpNRluwpKpk6+z1Jgs6726f2dBsEpZ47rK0/wN3jFiTE9dFot/PbTJ3jKEDwEQ3AZl2XNC7c1ju9aubpdItmMiIcoI3R7l7g4O8PJ8TtcnJ6hf9XFdDzmRJd0vmuNOkNqfuhEIigFwn2R/6fEiS1pPMRrBb4+2TZcWDzSf/TmI22kQ3CflgZkZ2kJNXi9XkO7s4HdvV08evQIG5sbsKsVVqITsCYFuQDWVK4A2sIPn5TiBMN9BuMqFubvWEUu/jkzB67jsLe5AOBif58sV5Si3CfFe8BlKDUQi5XkcUkBz3mT5JvSstVfFRDmh+DrumhWLcfcLwn+mgPYDMA/1gDPW/ekxUkS+DYniKQ+zQIsaWXonxMEn2KGS/cCb8evMLXO0NwcoV4fomqNYBdIGXcPwT/WuFrHcZUdioLgQUAQvMBKcMcjCL7HSvCrfhfABJ1WgGbVxz0EX0fv//jKWAjBFXxVD5d1CD4JMXUJgu9hq/oCn23/WkBwnzLdF6NnKGmLnrRFdtL2eeB5Us/nAdx5tlm0CFCBvtom634Yw2/aQz3Wjo8gglr5twpwI3sPLTs33fwpazcFHpddDA+PMD48xpRAOCXLnE5hzRyG4UVKmOl7KJDXHLkb0xxPFiuJEFzWK6qS5lWuO03EsRb/FhKcl/8jlbdHAVetjsr2FupPH6P95acoP3kEbHZYEe5QQFe0EITzyZ/0totDaFYXwutCfGrAVWkrLr6TCnexfwjfcwQI7XcxuDhlT2hSgZOSIjq6BKkcvNFCh6w4qnVWgTc3tlHf2IZdbSAokmXIdQieBcD1MZS0wBQLSgoCpSJCgfC5HYWEw6NF1+k5ej+8wel/f4fpuxPYY/HgI0ptSXWU44eK4CBY2n+EVhGeVUR1exNbL16g8/wAzWdPUKJzY5dYrZ8JwRPgdjITT4fl4nVKkcwn9FwMTt7j3V/+G8MfDoGLK1gzF2W7jObuDnZevuA6lh89QKHT4vpTglL1oGhObSRVKhRk08MPAt8EwWejPnx+A8CTRjzGkzpliSKXbuVqDY3OJiqNDqxqEyhVQY+J+fxrfauDbKG4idX3apzqcFyfc8xF7CIInjTu8wJwc/wpgGGCcHM+M+c+PQbX250176XNoTf9fN2L648FG5dtx7Lbr9rPP7XjrNoPar9V+iPP+i6rXh9rXGbVy/w+q39+zhCcE2NKCP7i4DFeGBCc1JwEPwl0xt7Y6k25Zc/EzbbPA8GT7nPLjoe0+0ue2n9MCK6Se5LqmwA8wW1l+0J/n52dMfBrNptshbK1tcVAm75TSTypjXSeqa8J5NO1QeefAL5K7EkAlI5FoJ2+J5WuSrapILl+H87Tb3m3yYbgV/gj26FcicSY9xA8s2vNnEF0dXu+h+lsgl63i9OTE1DCTAbh3R7bo9D4qEQQmmCxx/EyCaEKZHkJCBshjksj/8To1W36hFXXMhEuQ3BOUBuAbG0IahcKFkNuguCcrLbdwvb2FvYf7WN7dxetjQ5q9QasUhmUdJMfBjFcJ1AtgDcDbIbXBMYFwKbtYgjuCRDuOELpTv7nvOaREF3uFyWXZdgvAD6vE9ibnN7qpc99BFR3uY98i1okxvzf//vfUl5Ev9lkumqQu2i/VctMWgxkjr6UDfLAd/N4SQuPpEVGUuCUFiRkAX4zeFil71x4mIZTXDjneDv+AdPSGVoMwceoFiUEv6ZvW7Vn7/f7GD1AMIr/Y5EdPfErYDQr4lwpwUt7cD0LV/0eQ/ANhuDedQiuKp+i9vsYbbs/5vp7IHU+UneRyJtL3VMLIDuUnoTgYbCHzdon+HyLIPjDCIIrBfOiGmctmLIWnln7LwO4ly1LLQCy9kttvwS6STdr0eUCHkYmJezVrJLyqTc+Qk5+Gc6m8Hp9TN6fof/DIaZkjXLZRXE0gu24KLmuTJhJIFwowhUAF0pwcTz+GSWpzDsBSKsUVtCG0iNceM6hVBIe4dubqD17Iv8doLi7DadWhVcqc0JNmcolroOcc2K1sQLfRp1k/5g+1UIJLgMnhPCcKSaDPnuBj7sXcCdDIHBBySWpZCGOEMfgwI38uWmBUm2gtbmLBkHw9iZKBMELBIiVjlhXrIu65Zku9QWmfl8XQNJUgotMjHxaqF2kGrrs4uqH1+j+4zX6f38N7+wCZVL+00MRNWYY0hZFwBoFwcL+IyQ7mmIBpWYT9Qe76Dw7wPYXL1F7sAu/Wpbe4EIjzwusBWp83fYoqe3q4YQ5zsW2SglOQb2Hwekp3v/1Gwx+OETw/gLFyQzlko3Wzja2X75A69kTVJ7so7DRFhCcVO2ybnH5Qi1CoNudTTAZ9Vn57wx78GZjhD69YkoPg8TDprk6KxU4vUFFr5iWK6g2mqg02yg3NlAskxqcHoKUuF95MSGhdzQyNY90E1wlzRU69DYBs1lmUsyXBKLTYkkFvvWfJpxPgm1meUn1XCUevcndbOV5N+Wgy9wrblLvtH2Xbc+y269a55/acT50P5jX002vkw91Pm6rn362EJw8wc8kBC/YePH0yZ2A4Hlh97rGw03Hv74mUIAtjxLcvJeu2h497leqVVa3SjU6KcJ7vR4uLy8ZAHY6HYbgpAin/+g7guAKmKsHHgS06TOC6fQfgW5+K8C2uWxVHqnKCawTDFffr9PuRe+XJAguVMRKCR5D8N7EZ0/w3356wErwph2gUrxXgpvjTLfwUN/xmwW+y+eerFB6V1c4e3/KyvCriwtMJxPxBmeBLEykEtx1OGYG5X5CCKtocTxLoJjWL7EoRywceD1GENwScSvpRLwggMsQXHxHSnP2BKcHMbUKq8+brSY2t7ew93Afm9s7aDbb/KaKygcVmWXK/EPKe1zEmCrEFwIfZXtCyTY57pSQnH4KWyUJ1n3qDwHT2VqF1rhSLOO5QkHuuR5ch667GcN02jckT/BCmAbBbwbARf/lWd5dn1rS9lu1vHVOZsu2K2+d1SJDn7DTJt20BUZWsLx0vxYAL/QwDie4cM5wOPoes9IpWptjNOpjVIoToQS/h+A3uT9+9H1NCO4zBC/gfFBgJXhZQvDuoAcUCIL7aFU8VCM7FOMl/9Uu+4/eD/cVyNcDK0FwV4Pg4QNs1V7gMwOCJ4GzpBqZx09bJK2y+EvbJ6usvN+b87zZvsxyFrjlzT1ojRTYETqU9I6e4IPVAAUKxLs9DN4eY/LuPbz3ZwgJhA9HsCZTWC4pwl1WhBdJAU1P15USXDdQY2/w2Jo8G+vGygMRGAkozg50lDSTAq9GHaWdLVSf7KP58gXKj/eB7U34zQY8yxYJB9kzXQRsEYzXFfHXoklZyTggiLYQ0Y7MWI4A7nSMce+K7VBmgy7DUM6uTn7psm+FfQj9R8oDUf9yrYH29h4anW1UWxuwKjVhh6L040ZMtMpUqY93VjpEdizKEkXadHDVAhQ8H6PTM5x+/TeG4NPDE6DbRznwUVJZ25WVCSXBLFJ9qT3yPMkGEwinBxSldhtt8gb/1RdoPNlH2KwjqJQZ9pNXiIDF11umHlAoCJ7W9jQIzl2tfAUDD6HvYXQmPc5fHcJ7d4bCaCIg+NYWtj95jtbzA9SePkZhswOXIXh0prXRQUlDPfjuDM54iGH/CrNhH/50xDYofN5ZWSIBv2nvI5458CgslmyU6W2GRhu1zhZK1Sa/yo5iifuG3xjQILjeT3liQD320xeyOtheFO+uCsCT/L/NWFWfu/IcJ29snO+ulL1V1tyaXUK8RVJZ6yw/T12WPd6y2+epQ57786rlZO33odqTVY+071epn77PumDjKvVYtc2r7JdVvywIbto8rFKHu7GPfINO2aEoCH4kPMEXQXACn0IJTuZmSgCwSnSR3RPrGpd5r5t13SfU/TXJEzzJDmXRfTS7lxZvQfdTAuGk8h4MBtE/2osAuFJvE1RWEJy+U2NdJQelcqgMaptSeyv1OHmM0/cE1RVYp3JpnOg+7Ddti76/guAEZ1WCUx2CH5118cdvyA6lK5TgEoJHnuD3EPza6UiC4HS+haI6YKA7psSqV1e4PDvH2el7DHp9uM6M/bjZk9t1ETAEdwUEp3UcxfO8RBB+3Ir4Ko9wjv9J0GIRLBd5qEgB7pIFCb8lWmQILt5EsWGXbZTKwh6ls7GBR08OsPtwH9vbu6jW62KFpYRZWqJKLY1R8lDU1TAcaIt1ThSTyrco2WKF10Myoaf0Hqf+IQjue36kKhdjkwP3rwJWgv8fUwkuJ0/9feEFV8qqk9Si/VYtc9EFvTQEXmJ2SFPcUDCoQwcAACAASURBVBHqpqEvcswbf9KNxSwz62+zumrgpjUjDabrx3HhYuyPce68x+HoH5hap2hvjVGvT1BlCO5Kv9iUlwmW6MP7TT9MD8QqSCkVjIXgzBgYgk8VBG+wJzgpwXs6BK96qBZd2EUJxxQwoSbcTuz1YTrn/iiZPZAKwc0TL1XI9HYBeYL3JgGmbgNgCP4JPt36FXarD1FRdihrHDhZC6u8AbjaLqu8rO/VfUC/FyTVIWkRrG+XlDJGv9yi36W6l487B84VMCZ7Ex8hvWI2GMG5uGIQPjs+hXdyCvT6KDkOK8LJGqVIdhAEzlkRHl/iuo2ICNaSAej1tkpFr4LfMpWmynkZliwEtTJKW5uoPX6E+rMD1F8+g7W7C6dWk4pw8Yoe95kMjvg4SlkrD6r6RIQzWm9F1jHiU54NOTGiB2c8wujqHNN+j1XgvjOVMFQqwZWHtgqVyEKFXkGsN9HZ3WcIXm60UCxXJQRXR4iPv8o0GcHFKBAUrxFybCE91ud+p9cHZzMM3p3g+D+/Rv/7QwRnVyiOxrDDgJM9KlsQhryU9JEW0uzxrcZOyF7apGQulG2SHKG1/wAPf/kFms8eo7i1AdSrrNAnxTu/YpmgBY/ijYxbhDpuNGa0ZDbi+iDTQkrw42B0fobTb//OSnDv3SkwnKBctBiCbz1/hs7zp6g9P0BxqwO3VIQvVe6mCpwAuDsZYTLsYdy7ZCuc0JPKGToWvf4phR28eIiSY4rxx7k06Hvy5KxUUW220dzcFQkyixWEBUv6IqrkP9JrXXmRR0mB4itlUUxJ35kQPCn+E5fD/EhLAtTmdnOLDGPRoce0q8aWq8T3eebYzJuXtkHe8sy6Zs3hZh2yjpPWF1n7LdPWPOds2Xove/xlt0+Dbevul7z1uu3jLjuu8tZ71e1uu72r1kvfj64dPTniKvPKOuqxnjJWg+AKgJMikx9gM7u6Hof9uPsmIYKUcUFWu8yY+i5AcHV/pbpEvsfS3oTOo4LUpOgm+xTahu73BPjoM5Usk+GlTI5JMJK2oe8IjBM8p/LJqoLAOnmMkyL8tiA41eWaElzWTynB35118afv3uKH4ytcTVx0Wk385tMnONgRnuDV+8SY2VOJnv9H/k52J+SbPRoMcHVxjqvLS1xdXqDf77Etzmw6ga8rwTnJu+A/Sl1Nf6n3VXVREsf96q1XqQZnfiyV4HFOAgvFEvnOF9Bqd/Dw0WM8oH8PH6HRbEsALmPRRQJpPVydw4rqtWYh8pH/J2VQsQBI+YFzR0rLSF7XKdW48gYXi82vEPofB4J/aACetBhQoy1rEjVvutmjdH6LNPidFGToYHpZ6J22CMqzUEnrAyd0MPZHAoKP/8FK8PbmBI36BJXi9B6CLzsY7sD28xBcqusULAsL8CQEvxgAjttE2d6D51voDbsosB2Kz3YoSgnOCtG5i+QONPK+CrfWA6tA8KmE4DOC4HjInuCfbv0au9UHtwLBV1n0p3VY1mIw63tVrn4fSDqWuQhOKzcRhJtpsTX4JaCo/p/4i9P1kVKYfNkGY0zPLjA9fo/p4RH884t5RbjrSVU4gXBShCv7kNhPWykWxL0kG/HS9rFJi0KxgrAHhRAeCYvrNdjbW6g9eYT25y9RfvwIwdYW/AYpwi14ZNUhpzChMFYyXXaEk42O66I+U0BcBH7SvoNiLHow4DuYjQYYXpxjNujBd8ZCRcGKYHp4IJOCKogu60CBfrnexMbeI7ZDKdWbKNgVevHQSMEYcfo5W+q0OMOEQRSokurBcxz2umOVMis25GuLUsXNHn60YBoO0X9zhOM//xWj10ew+mNYUwcWPdBQ9iKq6+jc0WuU0roj8n6hpEolC6FF/t8W6jtb2Pn0BdrPHqOy/wDFNnluW2ybUqAe1ZQeepylzkT0YCLhQpjTXshxPX9tSAgeuBifn+P8OwHBnaMTYDCGXSyhubmBradPGYI3PnkGa3sDjq3Gixgz4j+S8PvwyAZlcIXJoMv/vCkp/wl+E2yPE+3QwoFeD+UFhHqGHCnBgYJVQtG2UW200draQ7nRAawKgkJJqMDlK6B0ZH5dVdrpJKnD9ZjMjAvTQHbSGEoSOyyKedU8lQTC88x1WeKKZeLtuVkrYY5b9iaXp/55y8xbVtZ29xA8ucfvIXjekXg722WN29s56nKl/twhuFUUDwFIGUwKTFaCyzgo6SFp0j0lqcfzbrfc2Vrv1mnzg3mUJAiuVNj0k76nPjQTY+pxy3prLiMP4+G+igH0uEBBZYLZCnCTfQqBcPqMzhNBbWWRQiVTm8g+hbaj/altlDyTPMbpp0qSuep9OK0vEiE4e0fTSkMoiI/PBQR/dXyFy7GDFkHwl5QYsyUTY4q3TfUI7Tb6/sdcZurDUvKJn84wHPQZgJNP+NnZKS4uzjEaDkC2IMoTvBAICM5rMJlIUrxXS9G7+M9nq0qRg0rFmxTDcpJL+Z1l2TIxLynBSyhawjKw0WoxBH/46AkePj5As90Rb8Pq64IUEG5+HF8myWtKNY7N+WBeECatVqITL1sb4iufIPj/+b//67qMVy0ocyxmV5kssi7ArO/XMYizjpH0vb74SBqMauFA9dNPjn6CzHL1STptAbFMe7NuYIsWRXMLoDCAE8ww9Aa4cE/xbvYDHPtMQPDaVEJw8ou9n7SWOT8fe1t1sYtEZjEEp7/IDzyG4AU4bkNC8CJ6wx4KhQk2mwKCV6QdirDD4REvm3b/VsDHPsd35fgCUBbAEHzsY+o1UcC+UIJv/lIqwUsiMaZ5r1EALKUxWfAga37P00dJC8FlF4dmEJ51XLP8a39rBfCVxkro9Gtu7vjRvlLOLVKBI6TX5cZTOJeXmL59h9nxe3inZ0BvgBIly5y5KJJPuO+iSMG3eJVMMFK68qVVilLL5oHgOgGO5iSpW6cgi0B4aFsIyedwaxPNp09QfXqA8rOnKOxswalV4Nk2fDboLoL+J8aQBsKFvDuCnuKBgEoFLNogXgoUc1dI1iLujBMijmRCzNCdIuCs5AI4i3/SP5szpAvoyxC8ISB4bUNYYQgIPp/Ic26YzyXkjE9s2tjlWpLihhY5pPSZObClEsiuVVCkJJXFAlvFUH2c8Rjj80v0Xh3i/L++wfToFDYBcNdnFbh4cBE9GojVGtSnZI1CGeTLNoNdUXYRXhDCbjbQfvQArYPHaH/ylB9U0LkIyGeQIbgA/aJnU9TvbGcTHz3x7qHVTwxx1f8+2/RMzs9x8bfvMXj1BrPDYwSDEexiEY2NDWw9ecIQvPnpC1g7mwKCUwJPtcSSY4NANym/R1dnDMIpCarvkA2KhN/RIkG0SbySLBsoobZ6rEQPDwolm98IaG3sCAheqgGWDSibGfYi1DC8puxR8WVajJYGv1PHi7zHm+WmzUEq/lOvlKb5f+v7m3XVY9+kdiw7f2bNl3m/V23Lu/26tltXe9dVTt52/dSPl7cf1Ha33R+pcGPZiq5p+9tu7zqq+fOC4I/xXCbG3KrbsAqUp0I+AGcbM7rvRmmuI+sMNR8n2Wclzd1q+7R7xk3jahNarToO8kJw/fqlfZT6mtTSHxOC6+1Ou9ZUEmr6Sf1GUJusRhQAp3Oqkl3S76p9tJ1SjNO+BMpJBa6rzG96HpPOm1Kh07Gpb8lyQkBw4Sf97ryHP3/3hpXglyOC4A385uUBnu600CqHqFj3EDzrekidl0lkQeIY18Vg0GcIfvzuCIeHb9C9uoTnzIRoxpf5neS6jcpTDC/OmEOOALQGk2+UyDw/DMHJhkXyTcsqwS5XUK7QgxgbJduipRia7Tb2HhIEf4yHj58KCK6Sw8sGxvmbslo8F20uszFvm8zaozXJV76fBsFp4ZLTDkUPepOC42VrfRsXp1mHLFC8qM7mJG4uaNQTPXO7tJuKOajTbkxJdVq0+FmlHxXEVwuGWTBlCH7pneLEew23fI7OhoLgM5QiO5Rlz/L99h+rB/JA8OG0gEvyBCcIXtqF61voj3ooGhC8VBBJFu4h+Mc6m3f7uNcguNtEofAI27VP8JIhOCnB7y4Ep969KQhfdjG5zPFE/6ZD8LSFdey7LJAwQ20CwMMRnLMzOCenmL49gXd+CfSHsCYThuEEwskehdTjbBEhFeFkkaLeCMl/30nSpytITSoECsIAn9S3lNSHPMLJGuXlC5Qe7yPc2oDfrMOzSwjZC1NAcOVup+pBgZuuhY9tQzj1i9SBC6hJ3tCkCiYF+OjylIEo/Bl/zt55DEQFH6V/tOhkZY1UYVebTbR399kPulhtoFiKIXgU9EXPHqOaRhdxVt9x64IQ08EAvZP3cPoDlPwAtmWh0qiiVK0CFZttOWBZmI1G6B+fMATvffcD3NNL2G4AyydFu5q35WvYkSUNJcIUD/GLpDCrlGFVKihVKwitIifGKVAynI02Wo/3OUFm9cEevEoFYcmW9LvAyUNF/6penp+r5r2/47eJFOuO1ED665/k+Ud+fq6DYDrF5OwcvVdvMH57zGM2HI9RKhZRb3ew8fgROs+fof3ZC5QosWq5JJJjxi7yrOwnhb8zGmBwccKJUL3pCKHryIcd6iGxXChICM7niRsmvBIjCC49FMu1Jpob26g0OiiUG0CJfMGFX6tIyBP/S4pNTditx47mGMkTA5qxZ9KDOb1OZhyYNg+q2D8Jdqt2md8tOx8uc4dbVPZtHndRHdd13HWVk7c/f+rHy9sParvb7o97CL7sGRH3qJ+yHcrh2QB/O7pCwJ7gj/FifwfPd5vYbAgITmsvHjcyUbcSAXCCa03Bqc/TaZ+rbRZta25jzvH6GbwJY8kzEn5KEDxve5WXOLVd+YOb/t7q3q2SBCpgTgCcYtVl+FKeeunbLIbgoVSCH+KH40tcjBy0mxKCkxL8HoLn6u6F9yG5FhyNhjg/PcXbt4f44ft/4OL8DO6MIDgJmUTsT3IVlQdJ5LwRVo9CaCMgOMe1UmQkYkBi6CKRJnuCWxYnvSxXKDlmOVKDCwj+CA/2lRJ8I1aVq/VAqiVKmqAr++3ipA7MWFMthuCRqirHqclavC0q4ib76pNyjmpGmyRN0Ca01gN/PUDJGwzp5ZmLmkWLirTFQ94TnLbgSVp4qSeNevuiV3MLYCX4yB/gyj/DaXAIr3KBjc0J6tUpyoUpSvAi7LBM/99v+/F6YDEEB9xAJMa8GBQFBLe22Q6lPx6gWJxgi5TgFQ9lywVBcA07yUbdK8E/3tm9W0fWIXh35GPmtWBZj1kJ/nLjF9ip7KVC8LzzbFqLb3pfWdSTeeuWdzt1rLTtF8IdGZ0sgufmd7Hfs4x4pMK24DoojCfwrrqYvjvF5Pg9JsenQLeH8pQU4QKEF1hRQCBcqgooqFLJVVZMiB1ptNnXRPxFwJJAOCh4rwpFePXgCWrPDlD75BmKu1twqhW4pRLnMuDc8tJYPErwQuBUXyhKgEmJZTh+IO2y9FgOfA/ueMQwdEgQfNxn9TtBcLZKIYAZkPcheTP6vDepbEqUGMYuodZqobnzANXWJkPwglWRUoTYV09IE8TreUI5H6ulk8asburC4JqSIVE2+B9eY3hyiqA3gBX4qNaqqDTrsFtNlJsN2LUaZpMJLg+P0D88wvTtMYLuECU/RFGYqWtDPAbhrMCXFSOLFVKBE1yvNhsolEtwKQgmxXe5jMbDXez94nPU9x8ibNQRlsusFhevUGre8XNe7OKw5iMQlTBTfasesMjIm73P2d5lOsWsP8D48pIhOI1P9+IKYb8PuA6sYhHVdhud/X10nj1F54uXsPd2NAgev2zLfoiBy4kwB+fHrAQPpmOEvhvj+0iBLv3gyQ+cVS3x7U6MWKWaKXKC1CYlR21uoFhtMQSnvZUdink9psWjJvzOs4A1yzLjQRV7mjGtCcHV32mxatpxVo3JV71zJQH9Vcu6jf2y7gFZ399GnfQyP9TxP9Rxbqu/brv+9xB8+TP3s4LgB4/xQirBGYJDrL34zhN5gKubUuwJrs/j+tycdC9Jut8kPeDMui+lfW+yjeXPeLzHshCc9lS8g5TKphKcvLMVKCa4dxf/U4DbPI/6vTjpvk7bqzcBbnNdtAiC+36Id2yH8gY/nCgITnYoB8IO5R6C5xpyWRCcvqdEmednZzg6OsT3BMHPTgUEp7UbvVUgIThbn9A6iNdCUh4iNVWceJMHmrIxobUVwXHKQSQWLmS/RGsfAuC1WoWTY1olC612C7sP9hmCP2A7FILg83YotzkO9Y78IBD8po25zf2TyjbhtDnyzGDEDLKTBmHW4kSH4Op4WUFVWplJN6W0hYp+rCibqpaESf9M35bVgYUCnJDsUProBuc4Cw8RVC7R2ZyiXp3Axj0EzzVr3bGNckHwaREXQ4LgddhFguBFDKYDWIUpQ/BG1UO5eA/B79ipvXPVMSG44xMEf8IQ/JPOl9gp76ESCCU43281WJY1P2Y19qb3lazys75fdVG7SruXAuCy4nxuONeIWEjRv2IQsLI4GI3gnF9hfHKK4dt3cE8vYJEifCQU4QWXsoyTqsDnfegfQfBrZzHnw/vYFoPIsAKy4lMOzeiVSnrlt1FHaXsb9SeP2SPcfrIPf7MDr1aDUyxyckaCjQJsx57LMmenWCxKiTKHeMpPmwI62tcVfuAMwa/O4I4HKAQuq+RVchXqa4Lgs5nLsaNVEpnRq9UKau02Wtt7qLQ2UKw0UGAluLJoiW1X5oI0hVuVX57xECGG4EKNXPQDjM7OcfLd3xluk1q/OJ2hbJdQrlUEAG82UG404M4c9N6/x/j0HP5FFxhPYZGVizzlJogWY0KOCPa6KXJ2eKtaQaVRZ2sUgtx0LqivyRt894tP0Xy8D2uzA9Rq/D0n0oxU9tHSV/yilPAys41Qo0goz1Ba/KMs9iE9aKGs764Lb0rJKydwhiPMen2MLy7hXPXgd/sIRyMUZjNO3EqJfKqtJpoPHzIE3/zyU9gPduFWbKkEF8E8H5LOq+dgOuyhf36M6eAKoTPhz4Xvt8oOKqT/okviV0RF3CWaFb0PVSjCrtbQaG+i2txEqU6WKBV49AZBwvPhtHhOLXTNxeuieW0RsJiL7zSv9TT4nTV/6cfS49sPOe/+2AF4VtyedY9Zx/er3G9WOe6HOs4qdcuzz23XP+t6y1PHdW5z2+1dR11/7hC8WBDrdKUKFnYo88+3TUsrvd/Nc5x2L0p64KnuTzrw1j9b5Em+6H5hHmsuVtJio9uC4CRqUL7c6xijP6cylofgSgnevofgOQfK4nlZvBkSQ/C3Qgl+dgZvNmUILoRLgEXhrQiCxRuRoR9ZR4qHLTJY5ThYiHjoc+EJLgJ5skukXASUHLNeJ1sUetvAQrPdws7ePvb2yQ7lAA0Dgse2mTkbfYPNckHw/3vNE1y9x5rg07pEZT5UMGweJ20SNbfTB5OpiE5qZlp7Fk3aaRN43m5MAuFJNx19IUNlm+1Jap/ymUosT+q0yA5l4PVx5Z/iHG8FBN8QSnA7nMC6V4LnPZV3ZjsTguuvnbMnuF/EcFbE5dDCzK2jVNwUn037sIoEwQNWgtv3EPzOnNO7WpF5CB6AIHipJCD4i/bnDMHLhh2K/pDyrrbrJvW6jcXlojLN76LFtvRkVgCcH3wSZCWQ6LgIJlM4V10MSQ3+7j1m706Bq1gRzqpxT9ijEJgtRd5yGvlW79ZpOTKS+k6ME2GBUtAkwbFbtVCEh3YJqFbZg7r59CkrwsvPnwDbm5iVy/BIEc5KZN0jXB5RLqAU+BdvPInZMPLadmaYDnqYUoLE3gVbYzAE5yBRvnosXwn0XB+kbiGeWLJt1OoEPjtobe8yBLeqwgaDHg0wIGXwajwV0JMKqwVetNDTglDVBApgvQCj0zOcfPMtBm/eIji7QmE4El7tFK+WLOHhXSlzHOCMxggmEwbgBY9eoZaJQFXrFcRVvFd2CH+sgfCCXYJFr9TWKqzMJ6hb2exg88VTtA8eofZgD1a7yf3PEFxCfdPrX76EGfurk60OgW8/4MQ9lMXemznwJhP40xkCx4EzGmHU72PWH8IdjuFRm8YTYDpD0RFvJhQC2X6riDJB8L09tJ89xdYvPkf5oYLgltS7yMOzB/wU02EX/fMT/kke8ATT1WvGbKdDAFwqaPjhiiZzl7blMh+ZaG2pTMr5NivBy41NFMo1eJpxmIIF+k8dIKQBBnP7pPgyCTDoc2o0juU1lySOyDtHmSB8Uf1uMmfq+94UfOdt223Ud11lrrOcdffHustbZ1uprA9dv2WPt+z2af2joMXHaPO6z9miNv5s7FA0JfhWw0YRPsiFjZSXZHNRtssiMab+YFa3EjN+T5r3VT/r9wh9/NDnWbwlC3AraK//NPfRmUTWA1ZzvZDGaVSb0jzBlRL8HoIvd/Xq85VK5JnkCa6U4H/+2yG+ZyX4DO3GPQRfrrez7l8xBD87O8O7o7d49cP3uGQIPkNIwiW5TiMQzokxOS+UFPmQ+lvOEwKCiwdsIqGlyDPEXuGcFklYUZEdSrUqlODkDU4QvPH/s/fm25Ej2Znnh9137rEw9sysklTV0z19NP2Aeow5mumq0nRP92Po/z5zWtU6kqoqMyMyMhYyuDt9w+5z7jUzwBwE3OGkk8GI9MjD5OJYDAbA7NrPPvtut4fdBw8Zgj9kT3BphyJXS+qjoLvixMV6lucVdijlEFwtp6kp5Sq5k7d9cYvg86Lz6zPvYuZDDHQrKquy8V90HnW8edtVdSx19tEBuPq5CnrrnZj6uRhE8DnlbfcTH/3onD3BT0BK8FNsbEzQ8iawp/4agi/bgt2D7TMIzkZyOZahBpEgeMQQ3MohuLEpwfglbILgXQnBjShPzjKj4i2Ru92D614X4e5roByCP8NO8xVD8B13D27izCTGXEPw1d6neRBcnClPFcmYloIjAn5xgng8hn8mFOGjdx8RfzqF1R/CGk9ghgGsMGQIacYJbFLPSvXATNQgobZgu+XxBJdAetAxBC+yYqlXp0QtBFnNdhuNvV00nz5B+9tXsPYfItncQNJqIrYtTtDI6gUFfJWqVymdua2TS4lVHaQp+4FPLi/g09fgHEkwBighJkglIVXzMhlimgi1BAX31Ic2mk20uj10tnczCG44BMEtXgpYluVcv8xiq5k5TevKcEpqE8cYfjrG4b/9GcOf3wPH58DlgJXQBJH5OJzYkuA7zYhTEknaLxEBsFSLZclANQjOT4OE4VwtnBpG+qVT0Os6cFstmK7LXu12p43Woz109x+i9+QxnI2uUFsrixfpUUgWMrn8Wj5zKjM9Kb7Z5ztm4M2WJ5MA0XjMEHxKSZYoweflgD3Ok7GPaSDAN3mbW5zclK5LXDdZuJASvrW3x4kxCYJ7jx8g9Fwk9GxwAmhRBvIXT8IJT3qQJ7g/umBlOKlkKLinuuLln6RIJwsgmiSSA4LM07ygqqdnjiYLKDkmeYJ73W1eFZDI54CrNVu+nr/rZWKEqu3KWogyIF3crgjAi7GjDjzmtUJlsbd+/tW2YPnRbgrA617fKsu/Kqi5yjLpx1p1+VZ9vFVf912W7zrnus4+Ve1BEWauui4/9/GozfklQPDEdPBKQvBXe11st12G4LYFtmOjlWgEwSlRXd6vyxV1hfwTinXMm/wsYwpVbe88ZlJsb4twu2yVUxkArwLhi/rHIj9RXISSNvq+P5MYcw3Br/c2z4XgctKE4q01BL9e/ZbFcPOORPdjPBoig+CvX+Ps5BgJjQ+SWORu0r7UykteFSkhuADh4ix5wl0RNwsIToIlanttBt8Nz0VDQnCalOt0SQn+6MuB4P/5P/992SJNgbV4ZHF9EL6K214FgusE3cWgf94DVWzMF0F2daxlIDhtW3ae4gCmeMwisK+C3UWYX+xQitevPqcHXSmf+KGnwaRpwE8mOJuc4iQ6wHH6Fol7gk0Jwa1pkPmSzTwh+frtVdz+9TFWXAPZ8m214ENBKl6unUPw06EtlODGJpLEwDC4hG1pSvA1BF/xnbnh4armHj5j861D8PPRlJXgjvNUQPDur1gJ7hQhuOxv9GSGN6yZr2L3VQyOs35kpkYExZNDJg6Q2CaE/K/jiEFkcHGB8cERK8LDD58wPe/DDgK2RrGDSMBwSppJwLXAsIWy+6qCKC8CrUXRIXg2jONNJGPknwmupgRxbRtWowl3ZxvN58/gPX8C5/kTTHc2EXoeK8IJmAsyKlC4grm53Yr05JZnoVJE/hjjizMG4cHwQkDwKcFPoRpXinUixdxHT4W1Bvefts3gs72xDa+7AavZhuk2YJg2poaVac7FJLPE88oCRU4AqDvB96kAp5U3NsIQo0/H+PSnv2D08wfg5BzG5VDYgTAEV3dSHEIEvKRkVqp3USf5ZKi4E0r5nSnA1TYMxcXEuGkTBG9wokzDdmA0XBitBhrbm9h88hhujyA4ebMLOdo0TpAQ4Jagm9Te9DhQ4M2egwlB6Egqv32G4NMoxjSMkAQhg2daZUDfOSFmnPAXW5OktGohM5sRazsJ/lsGnDZB8F2hBP/NX8F7/BCRRysFpBJcqV3o+Q7GPOFBEDwYX7IfOKlZGo0WJwaNyYs8jpAGPk8oMASXz1X+PGgm51QEx4XTaDMEb/REktTUcHgyZHbgLrzT9ViyOOAvG+iXNWjz4tAiwKj6fRHQmBfz1i3ndRtjPQa+7jH0/VbRntYpx6rPs+rj1bmGsm3uSzmWLf9dlXvVz+uy16nGmnd1vcuWbxXb/yIh+AMBwckT3Ka+jvORiC/LVIkPZ4P+uu19kTOIbnw2ifM8QF617TL3utiPlE0O0/HqwPLivgqCK8Uyfacyk5Je9wS/iR1KXR60TJ3c522Xh+A/SyV4uFaCX+PGLmrPBQQf4fjoEz68JzuUH3B+fMwrLMlakAyTMgiu2Q8KAK6U4NJSiWJZ4oEk4mHxyBQxiX84MaaA4J4nPMEJgjuuzRyx3RWe4A/2qK7ErgAAIABJREFUyQ5lvhK8WAV3+f4YhiGU4FUQvKgYusb9WskuZZVSBcCLD0gRgtPvdSu5uJ3+u36eeccrgvR511IcYKggpujpVZzBpeU9qlPQr5f+lnuFiWUNZR1HcTveRkLwcTzGyegIx+FHnKRvkbon2NgYo+WRt2goleCFaZI1BF/Jc39bB5kHwZPUQJiaGLES3GEIbjEEB0YSgu90U7TJDoUguEzOolCTKPNaCX5b927uce8xBJ9EUygI7jqkBH8pIfiehOAiVzW3Y2sIXnqbFwU/dZ+58uNo6JTBolLu0sxYytYUpAj3Px1j/JY8wk+A/gDmaAzHj2AFoQDhbEshEq+IhLnC41uIwIvGGFmPl8NlpejVpt5nIHimVBZL9Kx2G+7eHhpPHqPxzQtY+w/YIzxpNRBbFvtW03ZsSaJWOKnxoSwPB4V8vSlD8NHFKSvBw9Elq4QVBBeoXgWHwkOcv1SQSMpot4FmZwNeZwNupwfLa9J6ZcAQ8JV7SgVC9Sc9Z97iLFJtroB0ZmCSJJgGIYaHn/Dp3wQEN04vYAxGMAmCJ0KtTF9C6Z7jbp7cyPO/X4Xgyqs7Gz+LH7jeZKtu2hYcz4NNX40G4NiISOveaqKzQ/7XTVaI8zVQgE3QOooYYNPPAoKLJZhUPobgUczAm5ZrkhocDL2FHzgp2GmB94wxn1RxK9ccpdMgKx0myhKCN3cIgj/DjoTgYaOgBJ+mwnplMmQIPjwXiVDJG5GAQpvun+MiShJEYYB4MuZJIU6iyh2etLhRqhmt/aXJArvRgtfuobmxA6vZxdQkCG7NCEvyOFa8C2UD/mXj1TL4VoQg6s2r+rvelsyLg/WYtW45+VkqWXF5s/ar7t75djcpwzJnW/V5Vn28Za5F3/a+lGPZ8t9VudcQfNk7s/z2vxwI7uZKcIbgIjGmTdZfnoTgtpMJ2fR+vliri57/sj5hERzX4XeRV9Q5XlmZin8rspRif6kzoSLnKLZbBL/JskOxE7aTcV2R5Ny2M1ai929lfWIdnrP8U/1l7VEXgpOY4OCkjz9+/zNeH6jEmGs7lGXv9rz3V302UhD83Tu8+fEHnJ8cc76jDILTOItsCOVqTFaDayrwTAku8w1kLJKtIOVYkSG4ye+M1yBLFA+ua8O0TPYE33u0j4f7TyUE35DjCGWTWK3MWyaOXLbuittrEPz/KlWCi8LkhVUVXCzkvMbqJoUsa/TKjie8Pa8Gt/PKWXXssgeszk2p2qYI6+l3NctYhOqqI1HXQ7/Tz9RQK/9uukr1udpfgf2y2Ut1PgXAaZZGLR8rJq7QjycsTKcYhgMcDg5xEn7AufEeU+8Um70xmp4PexrykqzsKcmeIiUxXsPQmzz/t7nvzJ2RkIoz/6YGgsTAKLBxMXIRhC2YRo+V4ONwAMeWiTHXEPw2b8+1jq1ZKc+2h3elBC++7spjeGogh+A9uO4z7LIS/DvsOLtXIPi1Ln69U2UNLBr00I4KvIoJLAEq+Z/8zircIEB40YdPivAPhxh/OEB61ofjh/xlky1KqCXMZAhOyQSlWlfC1FyDnNFoDYLnEYeukFUgnBXjyq6D1Ni2DaPRhLO9hcazJ/BePIHHHuGb8F0HESvCKVmmgOBFtTPBVQKafL1JgtAfMQQnFTjB0TT0AUoYw3Uiq5jtRIQymvpS13GkbcYUhuWwArjR3kB7cws2KYBNS5Qh8wQXk9GieslvmpYhsiN7BkGVMp43IvsXwxSKDPLN9n0MPh7i8F/+je1QzLM+zOFYeGNLCM73nI95xYVcqOL5wPK7VKGLyQJhh1L8p+qOrEZI/eE0PDQ6baoA+FHESyTJh5yDZXld7NFNsRmBb/qu1Ojq2aIEnLwxJcKUdnTKpp3LT/uQuFtNARTNY7RrU0GIabAfudNqo7mzg97zZ9j5LSnBH4AguFKCsyieYqvQRzgeMAQfXxwj9Id8vz2vge7WDizXQ0gDZt9HOBrwQIKsUjj9GJ1TTVboIJxiPMvmCRCC4K3NPTgtguAupiZN9kmArlKHygULauAuPpYTgvpLULgpZTGnDiPKYmL1zKnP6rQNVWWpA8frlOFzNd11rn0VZVv1eVZ9vGWv8XOff9nyXmnLbjABs8y51bu4zD63se2Xfr/m1ckvDoI/3sWrh7MQnFSYDG8pZ4dF/YuMT67xMC16Voqf68948eeyPqZs+3l/K1rUlsF4dZ4y1lKsArWN4irqeGolvOIjalW8DtNVv6z+VrRyKZZj2eqv4mvLHueut6+E4LR6jgItSmpPXtLJFB9PLvDHv/yMN+wJHqHXERD82W4PPW8Kz5JWHWshXeVtrHpH9XeDleDHR/igQfBpFEo7lFwJrgQzYmUmCWdyJTiLaPRVj8oLXMa+HJWbJq+adF1H2KG4DkzbQLfXw0PyAycI/vQFOr0vBoLrgwy15LPeK7XqF7jODJs6ZxGC6yWeB7CLjab+EM07RlXZ6pRZH+joAxIFvIsqb/o7QXAFuvVy6dC7CLv1BruoBp/noZYNosgvEykGwSUOLj/iJPqIvvkBaJxhs5srwQUElwq/NQSv97Lck63y26WAFxBrELw/8hCGLRjokjAPfjyELSF4x41hr5Xg9+ROimLcawgeTnE2miJKe/Dc59htvcLLznfYziC4nq7vXlXrF1+YRQOb4mBFmFlo0mTeQCh7KcFieHaByadjDH7+gPDTCQxWhE8YhFt+CLLrMBJhjcJJNpVlRZZqQiHYHIKrvlBplUX/lQ0rZAmkEjuDpwLxElg02y24u9toPN1H+7uXsPcfIt7oImo1EVoiWabC8TrkpXPwkyd9n6PxEMP+CcJRH4k/AgWOBvuBK+BKcZFMjAhiwCYHfoZpsUKCFN+GTX7QXYaoTrODqeVwGROyTmF4nosLdAguki3mcVd23+TEuUU+5zQZMZ5g8OEAh//6J4x//gDzvM/1T3Y0Bi3ZUQBcZWyceYJzNb66oizuUWBe9wTX9mVFuCkU8ATBm90ODILgQYiQ1d4JUlJxE/DmDPTi3mcehHIZZrZSiK9VA8KCDs9YtYiPVX3ninRlkjPziMhjTU0TTquF5vY2es+fshLc3X9YgOBCjR4HPvuBEwT3B2eIgzH7izdaLWzsPIDlNeCHIQLyxh9e8qSIZdC6Agmq1VJxUsdkkyTkS27DZgi+gdbWHhxSglsOPx+ZRY+y6uHbntui1AHgKr7Tb60eD5e982UAY1HjVheAl5WneOyq+HpRGW7r87rt4k3Pv+rzrPp4y17f5z7/suWteg5vepx5+9+nZ/1Lv1/z6vkXA8ENTQleAcE5oSND8Fnx4rLPefF5mcdQVNxWjCHLzlkGsOcBcPVZmbI84xSy0533jFf1hUUxoc5QiqvmVf+mQ/EyP3N9O70O9Dqs+llnPIvqfNl7epvbz4fgqVyJSYv7pjg4vsA/EQRnJXiEXncNwZe9N8tAcE6M+eOPODs5QkJ2frRSVybEzGwvVY6jgh84W57IgRi9ZiJRpsy7o5Ley5WwZINCSnDHc2DZJkPwR2yF8kxCcD0xZr7au+za7/LZz5Tgv/vd/61p+GYHpnULtGoIrjeqVTe9TtmW3WZeYzqvIdPhdtV2xcZc+VGpjqRs1rPsuEWQrhpeXeGtwHdVY17WaekdEs0IEQYfhJc4GHzEafQRl/YBDAnBm27AdigCLUj13hqCL9uefdbtdQiufmYIHhsYBzYG4waCsAlMOxkEd+wA250E7TUE/6z3bubkixZc3AMl+DgkO5QUUbqBpveCPcFfdL5dQ/DP+BSV93XSD7xUiUH2FjGmfoDocgD/6BSTg08YvT9AcnoBd+jD9gMYQQiD4DFZR3AiFgnCFQRXNh2ZMlyHmzLuKqmXLH0nQfDMUkFCZdsGKAjb3kbr+RM0nz+B++Ip0p1NTDwXoW2D3PDIJ9xgGJ3PGhEEZ9VxHCEkCH4hIPiUrFDoGsTZsoloAt7UB1MpTFIdkxrdlMkvCZlPDTheE93NHXjtLkyXLFEcpOQLzqBbV2pJ2xkZbOZu6OJ8+T8hO06DCPFwhOHHA5z86XtM3n+EdXEJkxKVUuJLOWGuQDgfVh5ktpm4usJPV4KXNimZnQxdn4sWQXDbRhjFiMjDm7y8o0TYmUgIzgkri77dmf94AYKLiFsk48wuXE4KqHqTyUl5wKi2yUJWqVyxLNjNJhpbW+g9e8pK8AyCO/QcCG9DKmPI9jdnmAzO+Z4jDniJeavTwebuQ1aCj/0AkxFZplxoEFwm4lRKcAnBVbnJDoU9wTsbrAS3mx1+BhiCy3tNcP+qek19vLjRVvsuggs3bWKq4s3rHFePMa+z/yr3uW04eFvHv63j1q3bz33+uuUsbnfTcl93/+vud93rXPV1r6oct3GcXxIEf/n0CV7t7+IbguAdskNJua9SSnDHIRuPWbutm9T5dZhO3We9apJI7x84xtIg97yfdSheBsiLf1Pe4MX6KevrsjBDChSu9tn5qi0F0nVYLrr7fJVf8Wf9+MVtb3L/7mrfRRCcrpdkNaQEPzi5wD/9+S3eHJwzBO9KCP58r4euu1aC17lniyZ86PPxeIST42N8/PgBP795jdPjI0STMa9kzCG4UoTTWUkFLlamKiuUbLwlx1qJdNxgtqhiVyneIAshskQhCG47FrobG3j0WEDwx89ICa5BcHmRVWy2DrOtU091ttEg+H8ugeD5ksyqYVSdk1RtU6Uw0W+warjKlN5V+y9bgctsXwWk69QDP1zsuyMGt8XlOHQMdZ1K4c0DPZn9Wm84dRsTvdHUwbeu/i4rX1lHwa+C6nQyJXgfH4cfcBYfYOgcwmycY7MzRtMlT3ACBAKC8781BK/zKNybbZTFgMpkR7deQHCTIfhw3EAYNjGdthiCB8kIrh1gq00QPILFSnDN7qACt9ybC/5aC/KFQPCzYYo47aHZeInd1jd40SYIvsN2KOZ0rQS/68ezPJgS0HK2QZctvMhoyNYWqR8gHgwxOTrF4N0HBIfHME77MAdjmH4g/KlDStRIIFzYYmQe4TJxZm7RPQvBq/BfEYLnHY7BcJu+rFYL3t4Omk8fo/3tS5ikAN7ssSI8IkU4Q0hVEnGdbG1BliQMwQcYnB+zHzgin+1FyP5C9Y2iPyaPbxqgJRwa2ZbFCiwCn8kUCKMEpk2QeAONdg9uswvDbYjkmATATeVCTnWtFO9KIZ53puI2iDIK1xCC4CHi4RDDD4c4/dP38N9/hNm/hDnxBQSXMYaC4HJ4Jo+RSZVnHrXsOdDsUK40KZliW+xquy6anTZMx0ZMtiJRwskt2dM7pmeEVgHkS1szkTcHLPL0SuqfJTBVf5eJOLPNVN3wnSr3k+ZjisSYNCHBEHxzE93nT7H9m18LO5Smh1hBcJrCSFP4oyHOjz9hcnmOJBixz2rT89Dp9TQI7mM8HGLSP+MkmtTnmdmyGzqOUIHrcxam48JtddDobKK5scsQfGrYAKn5s0GxBsG1elkmJtXrowiY6wKJee1OlbjjJse+yb6rbCNvuxy3dfzbOm7duv3c569bzuJ2Nyn359r3uteq73eTsq/i/Ld5jF8OBHdAEPylhOA7HZfH3g57grtsyXYfIPgy93rRc1mc5FV9XXE/nWXojEXfvgySF0WHWeRVSARa95rKQLfq6/M+fzY3W9nnRYCubzPv5+Jndcq9bKxRdsx6EFzYoRAE/+OfVWLMCJ1OB/+e7FD2euitIXidWzY3n4p6zsfjMU5OjnFAEPynNzg7PkIwHiGhvE0yLufVrSJlk7RjVElwhT2m4kMKjCs+SStSs+TwchDHlihky6Qg+OYsBO/2tnJPcD2uL7niVTyTtSpSxOEiMebvf/+7UgguDqQPSRfRFrnHHB9DVbh5ELyswarar1hhZRWoXtKyz+pUuF7Wslm8ssSVZbYmGWCWjWzZNZXNMupqbgW3dUsTvYEtNoT6wKiq8yht2CQEvwz7+Dj4gLPkIybeJ1iNC/TaIzQdguDxGoLXfdvu4XZZI6ek/BKC+xEpwR2MJqQEb2CaNlncFyZjAcE7CVoEwVEFwRddbL12ZNFR1p+LGqgKJq+0bbLaVQrEYvtz4/os3lap6Eyn9DxNcTZMEE830Gq8xF7rGzxfQ/AbV/kqDyCeo2xqrOTQWrLMhFS/EZLBCMHpOSaHRxi9/Yjk5BzWaAKLoCyD8BBgVbimCJcY2lQwXJ5JJWCshuB5cDaTfFd5z9OOtgU0GnB3tlgR3nj+FM5LUoRvwXcbiEiRrfuDizeI/cCncYhgdJlBcCMOhKWLcuwgaw/TgkXe16xsidlSgxLBkBLC9hpsDuZTgsepyWpwr9VDs0ve4C2khg2y6iAfPYbovLyQncDzxKFlsZNWIdNQKsHfH+DkX/8M/90HmJcDhuAGw2cx0Z7bt+S3sarVLYPgIvQr3Ak1GUATAY4Nr9mE5ToM9cmyLZqESMiXnGZMNTuUGaStH1L3vb5iwaKWDQi1uPAx15Z508Xw/nlCVz40GbwrJfjmJjpP97H1m1/DffwAkYLgrEwSSvBh/wKH73/GqH8GIw7RcGxsbHTR29zCxrbwBJ8EIcbDAUbnJ+wTL5JB53loBATnAskVBgbvRxMgdO8bvW1YXjubBMljyAIEL4bbC17usthuEVjQD1kn9tXjSR1KLHOeVbVRd3XOr+08i+r/rq53UTlW/fmqrksft626jNc53qqu6zrnvo19bnI9ysu5yp/5Nsp7e8eUE97GFOMgwunlBO+OB/j+wzkSw8GLJxKCP+pCh+CkBL8NCH571zl75Hl8pliGec+K3h+q/YrvbpHB6MdbBNPVWKvIe8rqqaycVRPK+jhsHkhXn1XlcitjU4vuYZ0YoM426jzkbuD7PoIgQMSe4CmHaboS/I+kBD88xzEpwTsd4QkuIXiDPMGFyeFMiL/oOn5Jn5c95/r1k5KbIPjp6QkODj7g3U8/sRI8ZAgeiJWZNPbgPD2insUx1XcRU9NKRbkGlr3CebwyBSwSmkgluMEJlQxYDMEdOK4Dy7HQ29jAw8f7rATff/YS3Y0tsQI2W/27/B1b5jmse3QNgv++YnxUHI4uhlfzQHOdxq6skSruVwXQqyqp7LxVx9AbpLIBQ9k5lGe3ejj1pTZ6w0r7qt+Ls32qYSval9B2xb+VbVts9On3IohfqkPRIPiH4XucJwfwG0ewG+fotQiCkx1KLBOfySOvleB1373Pvp2Outgjl3mCAVrNPokMTAiC+02EDMEb7HcbpZNMCa4geO60O9/n6eoFL25LPnslfSEFyNpMWd4cFeX+v8rjOdP4ak37yjqXMghOfS1B8DDF6TBFkm6g3XwlIfg32HJ2YCcOrLUS/LM/bXngPh+E03YcqBL8IxuM8RjByZnwCD845mSZxuVQgFnfhxEEbCtCqmqCtKREYDUC2YlIEM4Xr8mFy0B4rk+fVaoLj2+hXSCQzopw8giXivDWr17B2n+EaGMLcbOF2BQe4VmyR5mcMo0CBKM+BmdCCW6Sr/mUgGee2JMguO24XFRhZ5ZwXEdQ2G00OQGmT3VCUb/pwG120Optw2m2GYKTEpgDR23ySryvuRK86IXO76fyCqeJh9EYw3cfcfzP/4aJguBkQ0MJKOnEcjJD1eFsbZW0xFmiSlkuBaRLILg6FinA3UYDtudwQkyKNYJxICA4W6Ik7LPOdZfZ3xTOPReCC8gtBOiZdBzTrLPK8lJmWnlhsW2yT7ndbMDd3GAIvvnXv4K7LyB44jpITYmw0xSXF6d4/+Y1hhdnsDBFp9nE7u4ONra20O5tsKI/CCOMh5cYnNGS0kE2+S9vorBWUWM2VtMLO5xWbwvN7ia8zhZMr8WTL1y+mWXVWhtdNftT0jLocaX+LC3TiCzT7uvb3gRaLVO+ZeLVmxz3az/Porr5XPdzUblu+vmqrmsNwW96J+bvf5P7RO2SSmaoQ8bbLfFtHb0Mgg8ZgseGzRCc7VAekR2KO2OHoiA4qTRFW71EZ3Jbl1PzuHW40LxD6ZOzZduVPV9l7/Q8CK76WNpmHlfRjzGv3ah65stEkBwaazFDlRNAFQTX++55x1d1V4wLFv2u1/kMBKc8MRQDyniyqARXEPzfffsMZIeilOBsobeG4KWP/CIAziO3AgQXSvBjAcFJkCRz9ojcPVchuEiImefiIaFPxi3pI5kXSB+XEAQnAG67NmxX2KE8fLSPx0+ffxkQ/A9/+EMpkSq+qMsEzTXbv6xy6zReVS/jsuXSG4J5x9QbV71BKzaCOgQvDkj0c+k2J6pho+861FYdejGZZZ1AXX9BipMJdepX34aAQmqk6Id9fBi8w0V6gLBxBKt5gV5TQXB2Wa17q9fb3ZMa0KGImPEziH8zO2EIHhK0dDHxm4jCBpLE5aQICXy4dojNdoymI5TgIjGqSmeWw4rFl1rW5KzB+OJ6u7pFpoVksKjS4giVJK/a52qVAXbmx0tzHvMD5WXb1Ss20vKZon6WPMFPBymS6SY6zW84Mebz9itsSjsUHYLfZFCkt6vXqcv7vM9N66X+tc2+hzPW1PRMiUdLKqjJSztmEB6dXcA/PMLw7QeER6cwh2PhVU2JMgmES0W4sMpIYUkATkBc/3elTy4UXD3J2XcNgnOp6HfyCPc8OKQIf/EU3otncF+8wHR7B6HrIiaPcALh8tjTJEYaBwgYdn5CNBrATEm9rpJSk8jYYNsT23a5zYyTFCnZqEwToYRoNGHYDrmBsC84WUtZbgut3ib7Q0/ZRoUgqDipmEwQ//TpKgV/s8umARD58BE8J/A+mjAE//THf8Hk5/cwByO2oGEILtUdxUEEX6c6b7E+SyC4KFTePihFiDiOAdO22RecEmRansPXwhA8IOV/IixRFARXg5riA5jZoahKkOeT8DsvsqodqREqTLZn1yYDd4OU+QTBNzbQfvIYW3/9nVCCtxsMwaeWnACZpuifneLd6x9YEe5aJnrdLh49eoje5iYcr8X3i5J+Cgj+CdH4Eqa+Ak4NitVzxBDchNtoobu1y0pwp9VjX/giBOe7vgSrUCIK9exUgfDi+1MFGaq2u3qblihk/UZm6S3vqv372s6jKvqurmvpG7uiHW7r+u4LBL+t61tR9V/7MDe5rl8OBCcl+D5ePd7FN497EoIn0hPc4+TctBrNopVm3H/ejzb72g/FLe+oP3PF528eaKxiLHobW9ymDJwXz1H2+zL9cBUAF+GaeBbUNmVCy7L9qzhZ2bhQ/a0cgov8OQKC9/HHv/yM1wdnOBmRHUobBMGf7fbQ86bQleCZ49wtPwtf0uHrQ/CRUIIrO5SjI4STMduhTFOxUpMAONuhyLEI2QMSAOdVkhTjy3YkRwgi8ObWRRdySCU4A3DHguUqJfhTPH7yHPvPSQm+nSnB5XrJa7dQS3OJOTc4U4KvCoLrQboK1Bc9YHogP+/lKjtOcVZL32ZeRc3cwMKBeWBaGJnoZVQNmgLhRQ8qdbjiOajhoU5K1VERjtPvVZ7eRRhfLI9e12UB23WCDG60CIIH53g/+BkX0wPEzRPYBMEbIzRYCU4QfA0uFz3j9+1z1agpeMDPJDeEQBgrJbiLSdBCFHpIYhcJZQ5GAM8JsdFaBQTXa2WRVvG+1eD9Kg9DcHUDaVJtSsn/pPOxzASdbUJL00wBwEWSvuprWbqzKTYFlRD8W+y1v8HT1ktsOdtwEhvWlLLaS9uDAhRdtraXLveyJ/hM21+nHb9eUedB8JyNKojLwWocYTqZsCL88ucPmBwcITk9B/oDWJMgU4QbESnChU+4UoQLVTj3YqK4hUFc2SOqoCwrwGW0nNv8iJ8S6lPb5BG+i+azp2h99y3s/X0kGz3ErSaDcFIF87GSBCnZoQz7GJweCdiZUiZ1AcHpHwWFPEltOwylyf+bc3vEIQNqUkaTDYZpe6z6jml1g+3Ba3VheQ1WgasrzUIMdclVN0oGm3ReUloQ6E6GI1y+fY/D/++PGL19D2s4gkXJSFkFLpKQKr8/rVbF5ICeukOeM3uuZKHUdlnckZnkyBpWkwESgjtNj+swGPuI/ZB8s6QSnIJszQu+eI0VEDyLjeT2+YC+CMH5YZEWJPK5ofoiCE6WOKQEVxCclODtJhIC9pzEVCi6CH4fvP8Zk8EAjm2h1+lg98EDtDtdmBbBffCyXn9EXvECghtpxM8FO5RnEFyau0sI7rU66G0/YAhuNSiBqMd2KEoJLh7z64OKKgCux596XFj2eK0hePlLd1ft7F2dR13lXZ/ven3P9fe6retbQ/Dr35M6e97kvv1iIDgkBCcl+FwILpTg1+9Z6tyxr2ubsudP/a2qjy4D53p/q7cZel9d5lmu9ivarFS1O8W/LyprEWYXgXfV73osUXaMYgxD25AglOxQwjDklZJCCV4NwdttguBPGYJveEDDzu1Q1hD86nu2GIILa77MDuXje7x985qV4NFkMgPBDdKvyhW59J1zDmUQnMY7yq5PxtiaWIbaFxoPCa9CEgeZsB2bAbjl2myHQokxBQR/df8h+D/8wz/MjHrndUpljULdBqFO01k8/qKBQhUI1/cr/qxeer08RbhdNsjQE3Tqnxc9mlTjUATdBMGVGlwH3sXty+qpqlGtGujcJLCgY9JsUIIEF8EZ3g9+Ygiets/gNC/R9YZo2IFIEMVK8HWXW+fZvi/bZBA8F95lDDVKDIwCUoPTMvAOwtBDHNpIqAE0CYJH2GhGaNxYCT7z9ikcc1+q6Msqh8rKxl5fgElfdLtSaTchl+unBpCYQGIZSC0DU+nntehiF7XB2f61IPgWOq1vsdd6JSC4vQUnlXYoir4tKtD68zutgUV9CTcjacK+32yNcnaO8eExJ8yMjk5hkVJ57MMKAlaFg5KzRJHw2yZ7FIWGtckPYQ9SXGGSX3YRgtPvOUjPk7rAsdkj3NndRev5CzRePIf37CmmO1sIGy5ih8C0yUCUIfjoEsMKt/HIAAAgAElEQVRT8s+7hJGEImHmVKx2YiW4aTIEN0nVbVpI0gRR6HOPSTYppAAmL2jLbWNqkurYBRwXoO0VsC3YbVcF+zzJIFXgnuui3enwOx1c9HH24xu8/x//E8M3P8MejQUEJ/9FzedPHTdbKVIBwWdaYr0rV1BcQXDtM7IcIQsYUoJ7nTZX/mQ0YQg+DWMYnAxVDmgkCL/y0FZBcN0jfQbaq2BcTZdoHZiCynRM02AleEPaoWz/5lfwyA6n02IIzo7eNKmbJggmYwwuzhFRMlfDQIOSYnY7cGnSgjwRaaIjiRFMhhheHCMa9zGNAxg8QSKmNLK4kEcGlPjURqPVxcbuAzQ6WzCcJmC5VyB4sT7qQGldEFGM/aoGw1Xv76L3+q4ambr9y12V97bOs+rjrvp4d3W/V32e266HNQRf9R2bPd5N7t9XDcH7E7w7kXYoDMGlHcpjZYcilOCu50lPcCdTgjNTuN3b9tUcve7zp/dTVcxrHrspYzWLuE4Zh9L/VvW5fq5izKCXsQi3y8pfhORFJTk/azKWo1goA+AcOwtxAIsqU6UEfyeU4MMQrXYLv331hCH4ZtNAkxZLypWDawh+9W4sB8EpMeZ7/CQheOz7SEmERPE4WVkWRDMKgiey8bAIgtPKkmxklQ/whRpcbkjjNFqpSipwh3Ij2ehubEoI/gxPMghOIhB+MvXsPtduR+pOUM2LLzMl+DIQvKrEZY1CWfCwCHLXDYiL8Lvq90U1rDciZepuNRDlcT4NMKV9idqPzqtbl+gNhg7H9QQeqtEoS+ZRp1Ervgh1G/FFdaF/TrpfguDnwRl+vnyN/vQA6FzAbREEH6FhEQQXfqnr7naZmv3822a6a+nVlS/PFyI+AcE9BGGXIXgUkOpxCsMK4bkSgts3tUPR62GtBL/RU8GkRiS6sJIprASwUvGlQDjVMEHw2AYi20BimwzBGYQv+Fe3TZ5nhzLK7FC20GUITkrw59iyt2GnNqyUlOBrBcuie/E5Pq/XvwjVL8gHcDKBf3qO/ruPbI+SnpzD6A9hU7JMsu2ghJlsjUKK8BiWVC/PWnjkQVbZc5Hbc+RKcBGS5W0JbyM9ws1OB97eQzSePkX725fsEZ5s9ZC0mkgtms4FkjhCMBpgeHbEnuCIAyCNc89ptpw2YVmU/IW+PKTTBJPJiEEpqbW9Rgut7hbcZheG2wJsF4lpg/TQ/C973eQSVXVDC6sfdKBJcYJHcLbXY7g8PjnD6Q+v8eF//E+MfvoZ9ngCi7y4NTsUXtHIVaHp4xdBcK0pEKuE8j+IupTwWcU8pE5vemh0Owx/J2SJoyB4LCE431uhBr/yT1dC8zIQ3copH1ipSdvs7sqFL1kNasE4l9k04LRbaJG394tn2P3tX8F78hBhs4HIthCSmp4SiCYx4ihE6PtIYgG16R4SVCDbG75ZnDAoQTgZYdQ/4cmRaTQB2C9eXhNtI5eQGqYF03bQ6PTQ23kIr70BWB5PiEAqwcve4WL8WjXIntcWLwPB67zTdbb5HO3RbZ/ztq571cdd9fFuu15v6/i3XQ9rCH5bd04c9yb376uH4JwY8wKxTIzJnuAlENxxHAbhyg5lJtS43dv3xR+9+PxVTUbXmaTWK6MInxdBu2I7UwXIyyC4eo/oM11RPjPK5lgm/6q6cfp5y7iaYl4iRMxjRPqZV0bSqkoJwFVcRMcsQvDjYYh2q4XfvNznxJhbTRNNCpPWELzynaoPwckOhSD4B7x98yPOT05AEHwax7yCkcQyKUFwEs5IER0Lgej5YaSnuKYcfclV3Vm7kuWtl/efIbjNX0oJzp7gT57jScEORY3TFpOH+U3LovdJ7V0Lgis7lDoBdlWHVfb3sr8VX5riZdYFLsUZLB0+l734eiOhNxQqiaWC3fpDVjZLVgbxdU9vHXaXeS+VdfpljV9Z4KXX500Chzq9FkHweEoQ/BRvL39AH4cwu300WgN0XAHBVVLEOsdbb3N/aiCH4NQMqcx01F0ZbIcy9KcMwcN4A2HgIfBF52Y6ERpehF4jQmMNwe/NDeW2K5nCiFPYcQo3BpwMhOfEKDENRA4QuAaiDIIv9gav05mI0UyhSmTHSf7IwhM8QTIlCP4dK8GfNZ9j096CnTowpxbyOed7U7Xrgmg1ML/PkaiSgl9ShI/GCM4vMDk8xujdR8RHZ7AuR7DIIzwKYYYBQDCcrETIe5sV4QLcyrwsubt9yfLeGQguk2KqoEpnq9mqF8eB0WzD2dlB8/lTNJ4/hfvyKcydLcQND7FJHt8J/NEQw7MThKO+gJ2k+M0SWYqlnQTBbbcBt9niycHRcIAoov5wCtf10GhvwGv34LS67AVNEJzU5gIsZ29TrnTPWGr+AhUhuOu6aLZaSMMQg6MTnP/wBp/+6Z85MaY9ERDcZAguK5DahOxwUhl/BYIXwtACoFclVfBbt0/igRBD8AaavQ6ljMd44rOiehrEQJyI8mgTHAqEX5nyVABcg+CCa+va/rx54SA9q8p8soTLSaojy4S30cXm/mPsfPcNHv37v4H36AHGjoVJOsU4iHipLlnH0ORFQslGk0QuDaXrEp6HOQRPEQVjjPtnCEkJHo6BJMyU4Hq+BVohQEkxG90NdLb24LZ6YkWAIZ4BUpeX/SsONotxYhFw142T5zVgi2LIKvhH5/6cYHBZGFHsvxZd93Ub/ds6brE8d3We69bDXe13V/VwV8/6536vbvu+3cb9+iVA8L98OEcCFy+ePsHL/V18W4DgjuuC4oMMgssbuYo+4rafifXx8xqow9aqQHkWq1WA7iI4V/FFGVAvA63Fv5U9W3rZBE8TpRL5xkog+CBEq9XEb17tc2LMraa1huALXgj9fhU35f6D/mM7lBHOCIIfvMfPb97g4uQYMeVlihNYBLDpOaHkRbxyVCS+FCx0Klb98zgnt0PRRi25NkZaNfIfLBJ/2DDI7cIhJXgPDx8+wqMnz/DkGXmCb0kRyKy5YTHOnRcbr6qtKDDof0yS5O+M3//+99M6DWbxJa36vTgDJsYzszNGxb/pF1hVlrKBgjqOguB6paoHppjIUt1w/XPar5i4sgixi8ptdU4dgqtOuUzlXdbwlJW36sG4jSCi6sEiCB5NY5z5J/jp8gcMjAPYvQEarSE6zgieFcqkiCUKr1U9revj3EoNXIXg4i/0/zACBgzBG4iTTVaCT8bUViaw3FiD4KFMjCk0juIrw1BLlvvrV4JXvSU3nQ1lr28Jwa04gRNN4UVTuAlgSzU4b0NWKBZBcAMT10DoGPy7Akd11k4u7CPmQHChBE+QTrfQkxD8qYLgiS0g+Dqhz5Lvzd1uvqj/USYkBD6nBBYnPoLTcwzfHyA4OEZ6fAbjcgjL92EE9DWBERIIn/UIF95MMgGLSsJScqlSf0spnDO9s7JR0YYWwtKCVCqWDbPdgUse4U/30f7uJZz9RwApwhseQgDjyZghOHmDT6MxOImnRfCSEvvE3MqRV7RLoLPT5YnD4XiEMPAxTUJYpgWv2WEILvygWwxBU4afmn+1CFxEu1mA4Ho9M2yW+URcgvUTH5eHR7j48Sec/vO/Ivh4wAp7myxIKuxQMkgrldz5a1oOwfX1GEoBLgYzor1QgJpU8QKCd2HYJiZ+gCgIkQYRGWlLKC+UJkrdo/oZ/bs8oKgPEnJrdii5ClymPaAVLVKBna0QYB9wS3y5Dsymh9buNnZePMfONy+w9d0rWDubGNH9jROM/ZB9vqm+OBlQIixvaDloBpuzHpEunCD4BOPBOaLRJdJgqEHwvIR0lZbjgvzAG50NtDZ2YFNCVALghrDd4dTFFV7g80D4TSH4wra78H7VAX91trmtFkq/nkXtUjaAU5MqN8w5UXVNdctx0zq5q/PctJy3vf9d1cNdPecKgt/Vdd32/Ske/zau66uG4JcTvDse4C/vL5CQHco8CK6U4NQHyopfts2/6+dhfb6b1cAiaF4GzMv+VsbH5m2nSq2fvwhnqyD4ISfGfIcfD85xPAgyCE5K8O01BF/4QCyE4Bzb5BD88OAD3r2dheA2xaAEvUn4Ie0TOQ4mFT8rwSUEl0l21XiBeacSn0jhCsfspAKnpLyuB9vzYDfEqtXd3T08ePQYD/efotPdlIkxhQgkWxlaEosVY10xVLoxKcnqthSC/+53v5vBF8VB2KI7o89gV21bvIgqoF0MWIvb6bCbB1Jy5ktVlFJ269YmxeUhZdenBpv6+fVz63C7qPzWbU/KOv6yBkWVXf9e9XPZpMKiezLv86oHSq8XSoQYTSOc+scZBPc2R2i2hmgRBDfXEPwm9+Bz7FtklKzsy9bNEwAwQCK+wWQKP2ogSbcQEAQf0fLxBLaboOlF6LISfA3BF91Dvb7rQHDVzGedzqITcIMhk1uQDUqUwo1SNAmCkxqcvcFFx6UgeGAbmHhA4BiIyRtc68xU9FwVXC3bEcmiIZ0amIHg7V/hQeslGIJbm5kSPLe9WF2HV6cK19vcvAayaTT+QSgMpnGCZDJGdN7H5NOJVISfwrgcwByTj3UgIHjogxJmCiVzyn72+sSagrLFp0KdU3MAzxJP5lckDkbwkUA4bAdoNuHsbKP94hlaL57Ae/4E2N6Ab9sYBT765wTBL4FoAnOawKJVE5gijiNeKmiaNlyvhRbZk9gO/DBEEPiIJmOGqbbjsSd0Z2sXbrODKSVYlEkxhRueWn0jr0xBcFZxzN4Lrge2YBFe5NF4jMHhEfqvf8L5v/wZ0cEhHD+AHSkIrpTgM3lG1bxC9r1ufFCE4NoIm8tFQW+jR4kfbYRRhCgMkXByzNyeRaBflRJUtFc63M6kJSrIzpT/Ugmu4L1cWaIMXgwm8kTNTViuC7vVhNvrorGziY0nj/Hg25foPH4IY7OL2HUxShP4cYowihHHCSdD5S+y8eE4UmaHzsoq6xJThuCTwQXboSSTAVvlmEae0FXcNoNXCBAAJxsUr7MBy2tiSt7ioGScNAC4qgQvE4iUxZH6YGDZtnjZ7eu2CHr8XXcftV2xn6kLyW7rWpYtf9U9uulxFu1ft54WHedL//yu6uGuIHjVe/Gl36fbvK6vFYJPghinBMFPCIKfI5ae4KVKcMpF4jrwyA6FbbzEv/vaTq7qeS6DZas69pd8nEVwXL+2Yv9dBc7LIDcdR22vczfdXUHFugRWk2QKhuDfkyf4OY4Ygrfwm1eP2Q5FQXAVL5Y56H3J9+WmZVectcruJjv+dMoWjaQEPzz8iPdv36B/quxQElhslUiJMBMWfoifhUUg3zuKf6X4xuDYlaUbUqQmzpKl7zJJMW7xOMBrtVkY1Op20dnYwMbmFja3t7G1s4dGqyOU4DOWpyq+XlwzRe67eI+rW5S1h5knuILgxZmdsoa0CmZXdXRVAf6iv9cdGOgvp/q5yttbrxZVqeq7nqhS/0ztU/y8zOpEb0DKyqU3GnUCg2Ijv6qgr7xznB2AJ+SDKSH4m/73GBiHaG6N0GqP0LJHcNcQ/Drv4Wfdpy4Ev5QQPJ1usx3KaBTzcnHHIwgeo9sINTuUtRK86qbW1bcX9fPXgeBmMoWtIHg4hRcD9tSQHR7Y+5ugd2ADY098ZwhuSjsUzvIsO7gKpdyyQfUMBA+kEhxb2Gj/SiTGbD7LILg1VfrPbK75s74r65MvXwNZ+yLVCGLJXYTU99kaZfj+EAF7hJ9h2r+EOZ7AUKpwhuFSEa4SumorTMqeirw9E0h10ftGn7MinJQLnQ4aD3bRerqP1rcvYD9+gLjXwRgpzvtnmIwGQDjh1U62TQBzyvCUlgtS1nTHbTAEt70GEsPiZEC0D1lrkCVGo9lGlyB4S0BwCgAZBauJRzFMlS+c+iavQWuoZ+ITy0I4GuHy4ydcvnmL/r/9BfHBJ7hBAEtBcJkEN6fMpDzOofMMfK64xfp7PheCGwarPhrdLi+BDJMEcRixWj0lCM6+4CrxqZYMpwYEF0XLW0YKulnvLyc0eGLAtmG7LpxmE26nzYkwve1NNHa30X64yyDc2egitEwEBhBQ0iaC4DQ5QxCcvlTypkxMIZORilBfePPQBEjowx9eIhpfIiZLlMifgeDC28aE02ih2dvmlQB2owPDceUUgLkQglfF1sW4b5GAZN6bW7cNr7udimmryljZN1Z44NeJcZcp26JWbNH5ljnXomMtKkvdz+/qPHXL87m2u6t6WEPw1dzh27hfXzMEPxv4Ugl+jgg2J8ZcQ/CrY5Rl2ujVPMlf11GqOFMVEC+yK527EScgqzlaNUk/8zGUHUqS4uDkUkDwj0oJ3sLfEAR/ICB4S/MEX0Pw2eesHgQXMetkMsbZ2QmODj/g/c8/oX96iphWq9IKTWmZSLEvqXoEBCe7GrJFoS8RevOEGo1X2NpGQPAs3qP1t3RrKQm9bcNrtdDe2ERvewdbe3vobWyh2W6j2emg1e7C4UTzOgSvD8BVLdwUhNeC4HqVV82y3RYELwPPxfKoGSZ1I8p+56FTYdmjOrZ+TcXzqSXHOuzWFd76DSibLChrGPS/3SSQWnXwULyH+fHl6NswwBA8DXHiH+F1/3sMjUO0t8dot8ZoSghuZIkxv65O4Wu7mioVcg5kMh0naCV7X0LwKXbYDmU4iJCkMdxGghZBcC+Ex57glGRhDcErB/olNtlV2+qQbxEEz+wTpKiUOimC4GyFEqZohqmwQ2EIbrD2kO51ZJECHBi7BMEJigNJKQTPWi75g+j8ll2RxNCRc3YaGGcQfBubGQR/KiG4sEMRSvAZzejX9ir+cq6HQadUhCcxUvKL7l8iOD7D5OMhoqMTpOd9YDiCSYpw8qvzJzDDCFaSioSuEoMKZbiAueqRL1akQuB6W3e13ySIKhXhDtlmNODsbqP1fJ/V4N6zpwhbLk5Glxj5QyRk1zJN4Ljk50wOH5Twh1TDgGO7aLRarH5wWh3EU2A0HCKKyFTFgOs12AePoChICc6KCqlcnglsZGBZogLXgz+VayQYjtD/cMAQ/JIg+OFRDsHZB1x6gZfEmJm394KnsAqCcwOQr7XmBsFpNNDcIO9zlyE42aFEYx9pEAKUbFJCcOH3nk9TFJXgmcWKaGm0dke0jAqCp+TPTqp4z4XXaaO9uYmNvT10aUJjbxfO1gbQbmLaagCew0lPI4LYcgIkSlKesIgjUoELOxTdE5FOTPY3bM3El0sNGOXBDBBOBgzBw9EFUp4gEQp3/kcTK7RCoNVBe2sXTotWCXgAe4FnqZ4q7VD0+LLOoP66ILzOsfUYurK/KnQGN4Xg2eDqGlYlN4mPF+1bt77usmFfVOa7LMvnPNdd1cNNxm7XqZ+7uq7rlO06+9zm9XydEBwgJThB8PcnA/z53Rli2Hj+ZF9C8B62Oy4smqC3TDgFJfh9bLOu89xUjqtWJNJZZZm+tmNVvbOL/k4AnOKrKKK8KxHHyxS3KyX4ASvBP+D1xzMcS0/wKxBc2ud9bXV60+upC8HpHvmTMc7PCYJ/xId3P+Hi7BRJECAlsYxMiKliXwXBKVEma2h4mCKV3zLmV0pwGvywbYr8YgjuOGh3u9jafYC9x/vYf/4Cva1tWDTGsh22CKTYWKyEzNe75+OB+jVzExA+F4KTJ3j9YsxfZlPVAM+D3HpAXzX7NLvEQizD4AGp/Kdmo8R4RBi6q2PRjIZ+Dt3ORAX8Rfhd9PTWX37dQ6kqeC82FvPA+aJOa9VBxGIIDk6KSRD8mCH4XzA2PqFDELw9RtMawzFDrCH4Mm/N59t2BgzpxZhRJYpFL340RX9MdihNGMYu26EMBgGSNEKjkaDZkBDcitcQfM4traO4LO6uQLh+v8qMQfKEd/IIBAyTKVz2AycILuxQGILLBUhke0IQ3GcIbiJ0SAlOEFypUzVhai7plSdYHoKr62c/ZrJDkRB8Ot3GZufXbIfypKlDcKEEzyH42hLl87UYqziz8leWNDaJMSVA2r/E5PAI/qdjhIcnSM77MMZjYDKBOZkwDGcQTokVqS+fTsVqBjkJUwXBuR/Wis0/M4jP/yrSxgg1OK2MoC+z3YL7YAeNJ/tof/sS6XYPl4gxSgL4wYRBPiWdMiwTHDsmKRLKsG4Y8EgF3e6gubENw3bZE5sGAdRf2w4lsmyzPQZZoZBKWDME0YJBUWgl4L7qhyI8pNVgPxgMGYL3X7/F4E8aBGfgLNXW8uXTx4pcC1c8wcvvczUE1/k0lcmErUHwaDpFFEaIRmNhiUJlSug+ygkNWSD9rgiP7NxnXCiqVZtEfoMWW62Q3zdsAb/ddgter8PJL9vbW+ju7qK1sw1ve4vvZ+xaiAwgTFNEMljnCV+6h0kKPyAIHgvLHs6yKZaDigGb8GCn4J7LxTdmijQKEflDhuDB8DyD4Oqpo/JZtge33UVrcxdOswuYDhF16YCoJvfmt2uLYkH980WClCv9S41ZzEXnV8dctN2iz8uevEUD7EWfL9tq1Y2rr3Mty5Zlme3rlnuZY36J295VPawh+M2ejtu8T18zBD8nJfgags88fBRf+b7PfTUpUKmvpp/pu0PQTbKfmz2x670V11J8rG6NkPo7CAKEYcAgnH4vh+C5J/gagter3aUguD9Bv3+G46MDfPz5Lc7PThDRe0NJ38gLnAUgtBJS5OxhnprIsZocbwghiAjOFQSn2J3uKUNwOo5p8viI7E92HjzE42fP8eKb79Db3hbQm8Y9HHeqlZA3g+DqebxOTDYXgv/hD39YCoIXXwzVyRUpvQ6eaZ9iA6VuqgLYCmyrZRTq9zJP72ywIgP74rnUS6y20yE3NZ4ExotK76rAXAfsekA0Lzgq6/gXBQNVN3bRfvVeoXwr/T6JY0slsPyZHlqC4EEaCCX4pYDgXaUEzyA4qYCXfnSWLe56+xvWQK6/mwVFalIuUxYD8CPgYpwiiFowzD2EkYfLgY8kCdFoCiV42wvRsEgJToBjrQQvbTeWUIFnYEEyJvVG5npICaF1oKff1HQKK4Pg08wTnOAhA0Ra2UFQSEFwz0R4xQ7lhg9ZYXcdglPfykrwS+pCt7HV+TX2CII3JASnpJhkh8JGY0otu4bgq70jn+loCkST7zItjwwCJMMR/JMzjN5/hE8g/OyCFeE2AXDfx5RsUsIQNg106NmmlQ5LrkTIIThHAnzx2cIJsgdhew1g6thA04Ozs4XW86ewHu0h3e7Cd0wMwjFiA7yUj2w3LNtlG43JeIw0iVkh3mi30dnagdNsIyXfZ9kjErwluw76PquA0J/r/GfBWmf70mxFiEw+Y5kmwsEQF+8/4vL1W1wqCB6Gwg5FKcHlJavDKf++vMlY8G6pmEqlHJA2JLpAW8QQAoKzHYrnIqG4IYoRMgQPODkmQ3C9XHIiQp+aEEG2hPSGyXY1U/lluuQ12ILTasJueehsbWJ7/zHau9twNjqwSPXtunwfU9tGYpms+k7YmV5YvHE90OCYJzJSBAzBI57Q4FU0JSsHxQMjdqbJBVKCR5MBe4JHowskoc9WOerpIsWL4zXhtLpodLeEFYrtwjDFQJ0HAcpyXL6K84QRVW/rIvBdEejXfvnrDi4Wbbfoc71Ai7bV4+/ihVwnzlbHUMetOr/6uz6+UeOK4hhoXgUX969zDbVv2Be8YfHeLXoObrveFo2zFn2+qltxV+e5aXnvQzm/Lggu7ghZr5ESPIfgp1IJruxQikpwh0GU6ziwNcHfTe/vfdufnrfRaISjoyMGrJ1Oh0E4gXEC4N1uF57nLUw8rbf/y7Tj960+7mN5cghOavBQQnCRzJwECLkSfA3Br3P/dFZavr+QmIRBgOGwj5PjT/jw/i3OT44xGY4Q04rbknw4tGSbBSHS+kQxQvFdOnlLYTHlh1NqcLIldBsNdHsCgj96+gzPv/kWG1sEwYVFYA7BZ00tr6MEV9esxwqL4oZ5n2ee4P/wD/8wl2Tqnd082FyE4MVAVy9MESbrPt46BNdvevHClcJbnVf/XT+3AuAKiNN2RQhefLj038s+KzakdR7oRUHDXUDwq/dIKfbUIFwsGY+mMYIkwHHwCW8uv8fEVBB8IpTgBinB1xC8zn3/3NuUQnCpCuRmSW6glODnoxRB3IJlPUQYuej3J0hSCcEbMTpuAC+D4LnXq0pgly95qXvlegnr7nP/t1tWDc4giPoheWm6KYDKpZfpCdXBpaeXlUAoweMpGhHgphKA03bsg6wguCHsUFgJTmpY6Qm+4uq8AsF98gSntmYbW92/woPWKzxpPMGGtQF7SnYoCoIr2rmG4Cu+JXd0uMLTy89z9jQwFEUUIbwcYESK8MNjBJ+ENYo5GsMYjTEdjWBQssc4hkUJeTlZZm6PUvdCshijoMGmQWZKIJzUDwTDLQNGuw2P7DQe7sLZf4Co28LASBA7NuxWG26zDbfRQpwkGPQvEFEyTwtsidLb3kWj3YPpeDAsYX+RKZqllYcoc+GZVpM+8oK4vBoIF+ptMSlEoJYgeHA5RP/dB06Mefmn7xF/OoYbBrBIdS2tUDKtRdauy8G1Ok+xHMUKLVpdlEBwzgpPEJwS4nQ7sBoeppbNKvlgOGZfcEp2yr7gGgSXuutCC0d2gZRh3oLVaMCh4zWbmFKir2aTbU+cdosheGtrE1uPHqK5tQGz3WTwHXESb6H6jglY033NrkncC457LEtCcFLsEwRPuLFVipeZ+ExSeWGHkjL0ZgDOX32kdP+nEoKTyJxhfRduq8cg3HSb9EehZDfEKpd8KmY2oXsxsC+DposC/WKsPe/3Re9PnXMt2mbR52WDmaq/zRObcJe5hIXKMhMPq4DgdUDvMuVfdO++pM/r1M2861l1vS063qLPV1X3d3Wem5b3PpRzDcGFAlpB8IyB3PTm3sP96Xm7uLjATz/9hMlkgl6vh2azySyn0Wjw71QPepJGEULJ1V1S2aozLP1nvd+t23/dw2r6rEUqg+CqjyYBAkPwv3zA64PcDuWvXz3Gc90TfG2HUu/GHAEAACAASURBVHkP60Jwim/9yQj9i3McffqI0+Nj9M/P4Y9GbInCX7Q6V/m2k6sGWwPKKFWpwFXsLONhVoJrENw0LTiehy4pwR8+wuOnz/DilQ7B1apOBcPzMdBNILh6r+fFkTU/+8ckSf7OqILg1BCUdXRFkKoajKLSuwiS1cugN1JFGF4MaqvONTtTITKU6nC7aGdSp1FT5dXLMA+Aq0q+aTBQp2yrbNlmz5dDcB1XEASfxBOcBEf4aagg+ER4gisIXtVYFSneKgu/PlZ1DVTUe4aYNbiRZfeVmYL5mYeBSQicjxIESRu2/RBh6OKiP2IleKuVotWI0f5KIfii97j2e6rgk2zvq2YY1dh9Bo8wNFTKbwHFGeMw7BbL84VNhPqbUCpaKeDEgJuIpJiOTIop1zKx93doG/AdguDkDW4gsQD22L2Ff7MQ3MCYIPglaTN3sNMjCP4NHnsKgpsZBGe1Lj+nt1OuW7jU9SFlDYj3R2+E1Asg/y6VtaAgKgiRjMYITi8w+fiJ7VGi41NM+wNYvs+KcPIKtyKyRhEwPLNFWaLGdTsUYY8ilFb0MnHfThCcfnYcGI0G7M0NOI/2gN1NhL020l4XVm8TTrfHGc6jJMHF+RkmkyGmacQqiI3tHTQ7G7C9JifFFG1rbn+RtbVcbqVHVynWi2Bc1N9Mm8EQnDynDYT9Ac5//oBLguB//h7J0TEcUoIrCF7cOZuEyNuVGRW2VpfZ32WRMgioTGVkgk0BwMmqxGD467bbsJoN9gUntQ+BeoLg4OSYuUI9i5fywCk7u+k6cDst9vbeefUCrQd7bG1itpqwGk0Y5O9tmwDdJ88BbBtTy+JpeFIZ0RdPamRTLmKWNwPPZH1jEgRP4AcB4iiU/u4i6Y/UuuS1wQNnOa1LcD2cIBheIBpdIp4MkEYEwclDUTxDTqOJzuYOJ8Q0nCamtoupYbEVVD63kVvb0ImUnZ8apAvFeA51dds+Hcjqcar+KhRhsT7AL25X9Zm+3bz+blFfuOhzdZ6q7fS/z4Oli/rsYlNR3L5s/2WPOa85uinoXaKp++I2XWU9r+Liq96rVRx7mWPcl3q5L+WYV3dfJwQXnuBCCX6JP78/RTwlT/BqJbjjuvBo0lgqwb/G6Jmex9PTU3z//fe4vLxEq9XCBsG3nR0G4KQCp20IkJMlB6nF6R+pxdWX3qcqIWRZv7u2VVmmxcq3JQhOnuD0RfdA2aHQfUmSqVSCv8frA6EEb7byxJg7KjHmGoJXVn4dCC58uxMkSQTfH2PQ7+Ps5ASHBwe4PL9ARO8Gx8ARUrJvJFtAtkcRFoFZ1KziYinEUbGpUoGnU7IPNGE7NtuhPHj0GPtsh0IQfCcT8MwqwbWR/Vzpdf3nrxhD1o095Rn+cTqdlkPwsgPpsHtRx8QDEumzWITLxZm6qmMp0K0ruYvwW99GeUTpAFwfPKibWAW2i4MIfUCi/6y2Kx67/m2b3XLJm3bd02T7XYXgfHXCG1OOzcM0wiQasxL87egH+NYn9LYJgk/QMCdCCb6G4De+Fys9QB0IrkVHvHkJBD8bJgiTNhz3MUPws/MBkiRAuzNFuxGh7ZASnDzBhd9rrlie0S4vcWkZpl9in9Vvuijor/2e1oTgOemSyezUCnyafeUXUSW5E9/J95tAIAFwZTEgvkNA8ARwUgLhwg9cIBVKBCgSYGYQ3BNK8ISU4LcYLdMl0AqrhDzBfeDskjrYXexu/DUrwR95++iZPdiZHYpAUaLTXP/7smpAWE+UrmNQXtDioRY+yxRsxQmiwQj+8Sn8wyOMPx4iOT2HMRixPzjD8JA8wgXk5YSZ3OcsN0WSJc2U5WMIrizAKGCU9ijk3W00m7DJW3p3C3i4A/PBHtwHj2BvbcMmCD5N0b+8wGQyQhz7YhkuZ0LvsP83KcGF93beFvJpyx7pghK8eL+5PVJJaiCSNQb9Ac7evsPljz9h8P0PSI5O4ERzILiWcFOVaRkIrpC8uAZZkxkEFx7dTrsNu9ViNXhKdjH9AeLRZAEEz5e80LFt8lff6mLrxVPs/2+/Re/ZExidNtBsADYluDQRG1Ow77j0+RZJd2cM1bkKs7qXpxCJfmgSgexQFASPMJUQuxKCW6TglkrwYAx/cI5w1EcyGSKNgkzbTa2a22pjY3sPbruHqeViajrCLEw+6tmEp1SlUTnLIDiVRf1dj3v12FV/Tsr6rHmDgkV9nDq2iqvnxeZ12qfafaY82Dxwr5etzrkXbaPXRd16Uccs27d4rVXHXLZOFl3Hl/r5snV+m9d5XwC4es9v81rrHvs+3Z957ZASvy1qs+pe9+fejvqrqxDckhB8D98+zu1QLE6MKZTgvxQI/uc//3kGgu9RYmxphULQlQA5gXDlLqAmmRUIp+dFWeKqSQMBaROG6GUuAWqypdg/q2NzeJSpZ+fnzfvcz9dtnr8cghftUN7j9UeC4CFa7Sb+5tU+nj3oYadpouUIodfaZrf8LtWF4GwGyM90hCDwcXnRx/GnI1z2+4j8ABF5tochElKEE6clVXhMP0soTmCcGa4UC0kxDYFvEroIX3DxvpAYptPt4sHjx3jy7IWE4NtshcIrWbMxfYnYZAUP4zxWXePw5RC87GXW4bOaOVMwW3XcqhFRAb5ua6J37mUzb1WFVQMBXeldtEGpanx0qF31s16usk6/7t9qVHblJncXFGcLpUvKkivQCBKESYhRNMKxf4h3kx/g20cSgvsMwW1EGZDIwIccXWdnWbOsmzwWS++re3vzzgUlsvBoKhxWQQRmCQbGIXBKEDztwJuB4D66EoK3CIKblBxuDcFLb5I2GTEz2Vk186nAnpyE5VuUymBA+nSZZG9CEDwVAFyBcKUKp9+tqQGbYHhqwJYKcqF0BWKTwLdSghucGJNsIO4WglOfuIu9zb/hxJgPnMfomj04VyD40o/+eocV1MDdDHolLCePcAqywhDpeILg9BzjDwfwD44QH5/CuBzCIRV4GMDwfRhByDDclB7TwiO8XgeTvXa6NQsDXe0/qd4m4IqGB3NzA/bDPTSeP0Xn2+9gP3iAuNlCSAPU0Icf+ogiHzQIbZFditdgFbjwAJeNr/a+F3255foOcdeK7UJ2XVLHTOAUJizDgH9xidM3b9kOZfT9ayQnBMGFWp4nzbTjqYGEALD5u07tfNm/ohJcBLD5dIHuCc5qcIvsUBpwux3YbYLgDbZDGZ/1EQ3HuR1KSrYhs2lBlUG2mnQnJXljewPb3zzHk7/9D+g8f4q41URiE0wmtTdNpqW56lv3+y7UH6N6ve758gUEJ4UMKZRiCvpzMi0nVuT1ZvMXwsTEnCaI/RH8yzOEw0uG4NM4lPE9TTKaDMF7BMGbXUxNF6lJKwLyZEDzHDuK4FeH4Co+ZfUN2bfI3DoqhlaxthqkF8G5fp/LBlA6/JsHz/XjVIHqsmeq7juq9q0Dwfl21nz3V9Aslr8ramJvzo2t255+7mu5rTpadNy69bPoOKv4fA3B81q8T/dl0b1V7V6VFeqi/e/j5zROExB8kinBo6mFF6wEr4bguid4vcjoPl59dZnouTw7O8OPP/7I3uCk/iY1OCnAyRaFQDj1k7QNqcBpYoD2GY/HUpFs8IQBWafoSTTpGVI2HrS//iwpxkV/o3PRtkphTsegL118WRRsflk1fPPSVkNwSgmkPME1CN5q4m++2Zd2KAqCr212q+5EfQguhD4Ercn2j5T5k/GEvcITSlgaRSJxaRzzs0+K8CSOWB1Of6Pv9Ln6IhtIUowT+CYPfv57GHEcTV/NdgsPHj3CE7JD+eZbbJInOMnwCIRLS5XlpEt5DVTFpYtEBjXjKgHB/8t/+X8kMhEnLptR1YNT+lnNnOle3upndaP0mThVYDVzpo6h/66Ddv181LAUrU7KlqsUQXfxgdE/V1WsV2Tdzr/udnWblJo3q+7h5mxXH4IHSYhhOMBJcIh3/g8InCNsbPtoNyfwDB824jUEX8EdWeUhbgLBBQsnCD7F6TBFlHTgeY8RhS5Ozi+RJgFD8E4jAkFw14xhGYQn1krwK/dQg+D0WTZO5lZWycRlWys3YIcGBt/aF1mgaBCckwQSBE8lBOd0a/KLlN8yESarwAsQPNIg+MQzODHm3UJwA2eXlIRuDw+2fsMQfM9+iI4hITiEJzibRXyNEfwqX/RbOtaq+7V5gZx47AlWUsLMGAkpwo9OWBE++XDIyTLtic+KcIbg8ssMI1hTUoTPYOSrkDU7uaYp0Wg4g1INhKv3lAagZLNhtFqwd7bQfPYUvV//Gu6TfSQbm4gaLgIjRZgmiCQIpcEWDYRIbUxkVNn5qPaYj136XEtN+2yToAG+HIJbEoJPLvo4ef0T+j/+hPGPb5CenMIJI5iJgOAcv2WT0cIZe0rG/9r5rwfBM1EHXwupP8hj2yZ4vbEBp9OG2fAQhxGGJ+es8DcyOxTKQJ+7dMtCcXlFvRiwmh687U1sf/cST/7Tf0T7xVMEDQ8R+YwnuSKFgnq+PHUvRayf/Zuxv5F/5fJKlRbFpBz8Ky9ENWGhkv9wBcpD0t9oyWcaI56MMO6fIBz2kfgjII6kJYzFXuheq4Pu9i5D8NRwQKsKCI4TCFdrcorvV1ncp8esRbGJWFos/E3LILie/F1/99R59GMXz82KniXActkYoU6ztOgctwHBF52zrK7mXcuicUSdfZc9Z526/dK2uav+pqxe9PGo6os+Z3n0Mn7ucnzu8y/zHP8SIfg3j3vY6bi8EldXgv8SIPhgMMDHjx95IpsSYxKEpj6dYjCC4vTz+fk5Qz/lD04QnPp8eq5p+3a7zd9Vf8iqVvmlmBWHARKO07Eovtvc3GQORcejfwTF6e9qW9qeficgr0P2ZZ7nL33bcgguLOvYDuX0Ev/rL2SHcobjS2mH8o3wBCcleJOV4GsIXvUcLAvBVahM+wnFd8LWJ/SdAThZU6pnPxZ/Iz9xSnCvQHgYhQy+aeUk3V8dglPyUxoHuZ6HzZ1t7D14iMf7T9DpbkgAbuZ2g0vEl/PiIz2eLaunqhiyok4FBP9v/+3/5SGlKKMgEPqJdLitQ++sYqV0vlg4HWqrAugBqfpcty+hRkQ1IHrjMi+QXQS71efzgqE6gZLaZtkgYZkg/HYbwSoIrkbNclA6BSfFHIQDHIeHeB/8gNA5wqaE4C4EBGdgpyu81krw2719C46+Mgg+IDuUDhreE0SRIyB46qPHEDxGyxYQnJTgvyQIXj2TWSXxFjcsc1+Q1jNKramAt7A9mYLU3upvDPlUojup/LZSA5YC4GSJIgE4oWPGadIqhS1T5LNCJWMluGUgkJ7gE09Yoyg7lNtiznzuKRCzHYqE4OYeHjEEf4U9iyB4V9ihrCH4jduOZfulG5/wBgfgPpnVvBKEhxEw8RGenmP4/iMnzIxPz2AMhux5bfoBMB7DCAIYUQwzTcRqiMz1ucomJYfgeeJepQAXIWJml5LBaoMtOKYND87ODjovnqP54gXcl88x3dlC4FgILUoLLe1KCEoSZJXhk4LM6nwZr72yCie3TKmsSmmHoiC4T8safyQI/gaTH39Ccro6CH41b6euBFcQXCjKKSs8QXC33UJrZxtupwPDcxH6AQZHp5z4lCC4SZ7g7DMolP+iLoRSm9o3xbDNZgPeVg9b373E4//jP6L14ilCguqWjTQRqwdoa/b+5v+kZRQTa6n8VnYtSqWrVaoOwVn5wmXSVO6ZWkWzrqEGlVTsSYxwPMDo/AjBqI80mACJ8Bsl9b/pNNBod9Hd3oPT7DAET8kKhSZEdPOe+d3ETMxdhNL6u11cSamuha9HeqOr70XRiaoSJSzRYboeo5eB3rL4V4lZ5jUFReBYjIeLYwJ9/FF1zjpNz3Xi7uvso+q9Tplu0kbfZN95ZbvuNde53rJtbus66pZHHw/q137X5brr89Wtn7J3btl972r7XxIEF57ge/j2UVdAcINUy9IOxXHgea5QMcvxwF3dg7s8DwHp4XDIMI4gN91/AtzUj5HCm/pC+tz3fYZ1uvUu7UN8iSA4fVcqVwLqCpDTd/pdKcLpGATeiUmR7QrtR3YrdF6C7nReOh+Vi/YlAE4e5QrQ/xK8xfV2jOqY6lX5gqvVaxSSJSl5gl/if/1ASvAzHPUJgpMSfA3B675Dy0Hw/KhirKUlZM/iRBmX0+/K+oS/U6JMCc5JTc6Ml74rv3EBwwmYJ0nM+XO8RgPNdhudTpdXxgKUFF4KffT4uu7FFrarG6csuZ2A4P/9vwsILoI5MTTQK0z39tZ/1oNuFbhSAWgb1TkV/bl1Sq9DcrUdNeI6BNfroRjglwX9ZR34dYONYvB+3eCg7k255rOxxG6LIbh6BvwkQD/o4zg8wIfwR8TuMba2SAnuw4EPiyF4ATysIfgS92L1m14PgnPLKFenGxgFwOkgQZQKCB7GDk7P+6wEX0PwEuuCK7dRAh75d13ZTZ2KmDjKYTcDcPl3YXGiPhNq7wxuU5eS5gpv9RnpDPNuRnqHq2PI4ioInnuCEwQnn3ADU5X8bfWPIz9TOQQHTi8By9zD463f4kH7JXYJgmMNwVdV9dft51Z1ftUf1z2eAKCi/SGLH0p+GQ9GGB8dY3J4jMnBJ1aEW+MJzPEEBn2xNUoAIyb1M4FwWnQn+iGx8O7qvzzR7Gz/N4u/VVYMsT8BTPoy22009vbQePoUrV99C/vJIySbXSStBhKb1L4CCrPaWKW9zPrBWYh8ZYVD9of501AcSxnSDuWcIPgbVoJPXi+C4BI58zfdDkX8fuVf4U/Kmz9b2CLttOjvZIVi2Ba8TgedvV24vS7guggnPvqHRwgvBuznThMWrAKX/tvinCUQvOHB3eph85uXePyf/nc0n+cQXDjnyGshe6fM51zlTsgbW/0dKIOvSrihQ97i9fHR1EwleSTGEYLRJYZnnzg55jTyMU1pAtiAabtwG200uhvobGzDbhAEp4Sd9FUwgamA4Ho5FVTWr6MMEhdjX/V7MT6nv+u+p3xpUk1e/Lv6TC9DsWz8bsgJBLX9vPddr+eqOFgfE6hjLYqZb/vzum1Y3fLqbeNN2umb7Ktf06KJiWWvf5ntV3UNy5xTbasD8OK9u+ty3fX5lq2v+14+1f58fZ7g5XYoOgTfZiV4CtsSFh/sCf4LgODU9xB8o3/EjOgZ1e1J6HOC2OqLflfb0X70rBCopr/RfrQdAXP6RxCd/pHSW21Ln/f7fa7jR48eMQSn3+kfKcPp/GS/otThBNhpOwLkdE9UH7vsu/clbV8XglPYwEpwCcE/9X2+F2sIXv9u14fgHHHMHFhfPMltZ/G02ZL1nClk/aaM2dX5RZxJYhLxRWMpJaywHQemKVfGanRiUcy2qBbq7l93O9l/CAj+X/8r2aEIAK7PnOWm6FKxpZWyTuCq+yPpypNiEF4MRspm52cGLXIWoxjYzOu0r9OhL1OZi27g/fh8AQRXLw35nsYTnPnnDMEPozdIMggewJlKCC4vKnuZ1hD8s97mm0LwlOxQAuCEIDgpwZtCCc4QPA2wQUpwL0aTleARTEMsW8r1jDWUjaU1VGye77Yac1vPKkqhlafEA3Tm+Rezh9kqCQbbUuFtpgLaKGU4a1Q1xXcGwCnAkxNM0lFLql5p/9kOKlOBc8LBHKAreE4lF4kxyQdceYIDgW6Hcs1lSovuUgbBU5EY8/RyCst8gP2d37ISfNd6wBDcWivBF1Xl3M+v07fd6ISFncvA48LjzzxzYiUEvQ9TStZC3nVnFxgdfIL/6RjJ8RlwOYDthzAnPjAZA4EPkxRArAhn97k8aWb2QuoQWrwp9BelRs5iClnYTKUsoTYBbtg2TK/JivDGi2f85b18CmN3C6HnILYtJFLxm62kK/aD6vhXul+FzefX1hUI/sMb9F+/weT12xklOCcc1WLfWU9wdd16yqFCGCx/FU7YuS1R1iqqnBIZBLfh9TroPnwAd6MHw/MQjCfof/iE8KLP6n2DleCUQEck2lEAnANQOflKiUlNz4O32cPGNy/w+G8FBA+aHhLLFsIMLcmlyl8v+jvlXaIuvDxW1WM5fclz9uzytWs5M/j3FFOy6gl9BMM+Q3BKjJnGIUN9sr9x3Caa3U00OxsMwi23KQA4WaHovSNfQ3n/Unx/q34vxqN6TKzHwjK4n/tQKQEKHUNZw+iiFNpZ/7uK35XIhfYrS0DPd0G7zjLoWNymWNCysYW+T/Hzsjh9Uey+6POF7Vdhg1Ufr+r8ddr6qm3K2ml1z5e93mW2r3pulznGqrateh5XdfxljlPnXi5zvJtue9/KU+d6uG+0rBkf5zr73edtqjzBBQTfxbcPZWJMYxaCsy0bKcHVqrT7fJHXLJv+/hYnjFU7o1Z66f2X6ufotMK6zpBK1jhTcSsPcYLiBMgpTqCfSflN+zx8+JBhOP1O/wh0Eyw/OTlhCE7PISnAVaJOBcGvealfzG5VEFzZzom+m9iihODfv8ePH8/wqT9ZQ/Al7nKRgZbvqtZWXv10EQTPrASV+K7IBbLhhRROylWZLHBhcYX4MskCkK0hlSxJjHNuO0a6zvENw/hHAH9n/OEPv5vmhF+YqWfS+ELcXgyUFdCe93fdq1AFzjogLwua9cauGOwXA5ni56sKuq5TqUs8059h0/oQfByPcTo5ZQj+Kf4JqXuCbVaCEwQPYJISXF7BGoJ/hltZcsprQfBsho9Uu6QEn7ISnOxQmgTBY1cqwX0BwckT3ArgsB3KLwCCK6BVAEyq+pVgkLER0xml7FbJK4W6W4BwqeRmBahSjOfwmrsMDaCJ5H/cfZBZiPwsBzU8/SB/FQA85fOoxJnZ8yATY+oQnJXgKjHmHUDwoYTgNkPwf4eHrZfYWUPwlTQctzl4XebYy2zLFy6fuxxV07tDHuEJ4tEYk5Mz+J9O4H/8hPTsAuZoDIO+xiPAJ1V4wCDcIrUP+4Qr7Dhr7cYBmpb6MAsGr9hm5C+fUonzEQ0LZqsNe28XjWf76PzqFZwnj5Bu9hC3GgKEm7oOfRYu5xBZ3m4FbzUtRqZGLmvXSblLfpOGicnZBY6/f82JMSdv3iI9O4MdhrDIL3qFEJwHLhpfFkXmCJe/CyW4jQaB6/1H8EgV5brwR2NcvPuIgO6XvD/GlJLqyCWWimbLto4tTgzA8jy4G11svHqBR3/7H9B4/gRhk9T2tmwq86dEQXAuEhdUVZqcxtAgrB6XqkGznsA9q279lvFzKQYTaRwh8scIBhcYnX9CML5kCE5bmLYDr9lBd3MXjc4GnEYLpuNJFbiYHs5XIcwm68xKXJJgcZlJpbJ3rixu1bdTn6s4ehEEL3qNq/10CC4GuvlgoXgO8fgU3ot52UIL2xevUz9W8bhVcfu8fbL+/AZ94V2NFxa1s4sgeNl9WvbeVHVcdSYkFpV/JZ1ixUHWELy6dj/nfbnuPf9lQPATRFMbOgTP7FBMoQR3XGWHYosVcTdox657L+7bfsV+VK1gUnGAEnwqZTmBbtqHrDyE1UPMSnEC3MoTnL4r1TepmGkbUoITLKf+kHzCt7a2Mt/xMrux+1ZPNy1PbQg+BQ5PLvHH74UdilCCN1gJ/mztCb7wNtSD4Cogviq4EH/R7SGLp5QYPIPgxc+L2nH9HDliz2R6mhVKWfy38IKX3OCabd4/Jknyd8bf//3/mUFwQfRzfaEqfFUAWeyEyhTfaiBSdU1VwFv9vTjj9/+z96bNkStZeuaLLRZumUxmJnNf7r3d1dXdVeqW5g/qV4zJTDYy0wepq9tMNtKYvus3qGd6qbvfvLlzJ2MFEBg75/hxOEAggAgGmcws3m4WmRGAw+Fw+PL46+8pD7jLE4oFy6728CULdVWXv8J0imtEmZdhGA+xxxD8DT6mBMH3sUMQvDdBiAkH5ZBXquK/eTP6K7yrq7rUdbnd9hC82EDylJ9XagWC753OxBO8/4gh+MHhMbKZgeDdGP1APMG9zxSCl58Xdy5CyqROl/sPo+wWC+Dzdieq5ma7E/4xIJrVqWpxQgDcKMFNxVRrlPNB/oy1gvEDzjsVyaZaMBA8EiGkx8Eyg3SGIM3AATRVcW5gVuIqwU1gzNQ3as9LGjBzXskTfOaBIPjecYYwuI/HBMHXX+Kufw/rrhK8oNS9qrf36q9z3Sebi0C4VZeeLCZlyEiJMx5jenjMtiiTD3tI9o6QHZ8gGA3gkRqcbFImE1CwTLJGsQEzdZ3IDsI0l+d7K7FjKd0Fv1MkBnDOCyPM2CP8DvtV958/Qfe5KMInvQ7iMMSM7IX4hVSFtxlw2gZFrq//a/fQOF7WRaibT2YtBN8/xPs/fs8QfPLzK2SHhwzBKTBmbrVUbOHK63c6GK57dnbcYyC4HR0UIHgAvxOhv30b28+eoHfnNtIowvD0DAc/vcJk7wD+SBYpeGFDleBmhwtf2/h8U/qkBCcIvvXiKUPw/vMcgkuZ5nY11O5xc23XLAwgV8m4c2NlkQbV7fMQvBAXvlAsaTzBZHiG8ekhhocfMRmeYpZO2RM96qxhbfMWtnbuobe+BS/swvNC9gOXxZPcDsUi/PNzk9zqpQSFy+KOyqFWA0hu09boMfrcywDbHQdXQUQXplMeSRHnTv7p+yqxTBOsLY/rq+BtVZmU78M9Zt53/G4u0Bcucuwq2kn3udTltalM29QHfjUb6lVj26FjHBOQdl7dLde/VZRVXRo3EPx8ySz7rC/zOc1L282v8ga1nbjqd/IyyqCoBD/Gv/7qQnDyBNfAmLSzEgjCEB0DwcMglOX+wntXOUtv4+14Gbd3pWmW63Z5bFvVpxTdEMR+heoZKbvpPwkSKEE26e/BYMDgnP6jY8gSpdvt/klYoZT7iipPcOF3NKzPGIL/b1aCH+YQ/OUjgeBr3k1gzIa3Q/uv5ja7YqBZtuc7x+/ysPJ1LUZO/FzBQzHTOnSQtrg+JT1rVW32kukIBP8P/+H/5DviutcxtgAAIABJREFUgjWqIw58xBJ2iUTvDh61gaXj62xOqrZKug+w/Lf7MtUN/psefNP3i7a+Sxbqope5BsdXQ/CPw4/4GL/FXvozsu4+7twWCB6BlODkiVnz33Whwhco2QouUpvadbndxSG44hDTSRUg+KYDwY8MBJ+xHcpaMEXkx18GBGdrpfzR2t0NLvA2nt25zUlRsa1e3wLBDQCn3waCc8BKo+R2lxe5i9BVV5nVckaUoXH7w57DuT0BexX76lmc8zuC4GGcIkoydAiEN0BwtkO5UgieGQi+iyc7v2MIvsMQfIPtUEjrrtYv1d33BV7ma3bqqvupVd7epwTg9j5MoFiCp+lgiPH+ASYfDzAmEH5wCI+2o56dsiqcvcInEwQGhLse4RYaccL14aLOPQ+Fv5YeC9BMaGJJE5z7O+g/eYSNb16KR/j2FnuEUxBHUoTnLuUKweXONFCmtjEKwWnRWV580x6XXgBmzxAl+HD/AO/+9Tuc/PATpq9eIzs8QhBPjBI8t0NyB5/nIfj8gWklBGe2zxExRQkeBgg6HazdvYOdl8/Q3dlGEkUYnJxg//ufWcEfjMa8QEHPka1PzI+9uqPE97sdRJsb2Hr5FLv/7vfoP3uMeK2PNCJ1lmn/HJuWRSG4jkcpD25gTHkw9csCyXSK0eAEo5NDDI8+Yjo6wyxNQL6Haxu3sLa1jY3tHXT664AXmmcvYYldCC6XqZmYVKjB9V1ogpp1xy3yHrcd59ZNwNReRoNgtYHg7ni/DNn1nsrQdx4srfqu7r6aQLh0xZc7eatKvwkGqxjIbe/bpFM1n2rbB7U9bl6e5pVl2/TbPI82/eANBD9fSm2fQZvyvYpj/nQg+BCv9k4MBA/w7PETExhT7FBouTUwu7IiAuHdDsKQxtJm96jZnWZt2szDqWra8s+a272reMarvEa5XXXbw+JiQfGq5bZC2183Per7CIDrwjqNM1wAvqp2a5Xlseq03PexPQQnJfhE7FBeGiX4DQRvfDTtITiPsErpWSmGmY/UXa5uBl6tBC/X8SIEb7ylVmOt5lTajdkq0jFK8P/4H9hpNp/8GO2h8XYpW5i4q650TlXgnfLFLgK9y4Ph2ke3pHqhLr3PtQFbLN85AJfik43gw3iAjyMDwbNXyDr7uHNr1A6Ct6mx1/gYKoZ5EDyHGMWb+NTDhzoIrs2hQAy3ccyhC4GG1NqhZJimm+izEpw8wQmCj3BrgyB4aiA4KcFpIeQz9gS3dMhZ1bS+2gItSNlNgFngtlQMVYMTmJIIwuZzoxhX9Tcpv9XiJNeG5jguXyeV58LQhCE3BawUKE6fSZA+INW/DQTPc53BTzNEcYpunKGXZIiMDzk/bWOHEkc+Rh0Pg47xBDcQfLH2ov2LS/kjNW3MSvAM+6QE93fx5N7v8YAguHcXa9iAz57gud+5LgbolRadpF3W/VxVv9O+hOcfuWi5LVveq8qvTcf0Q9SeqSI8OT3DeI9g+B4m7z9gdnCIgCA42aOMhmK9QSA8SVWHm1cjTk/GNwqi5+U5t0LJVeJcl+l9jEKAgjjevYP1Z0/Re/YEneeP4O1sY9rrIgkjpBwYURev8l5BJ6fWq1u3JroQ1rzU+VmySEcuJKHnYbh/iHf/+i1OfvgZya9vGIL78UTu22m7+I45+64HeDH4Z5txDzdttvESCE7BdP0wZAuT9Xs7uPP1C/Tu7iDtRjg7OsHet99j9PajBDRVCM7R5cVLUJ6GQH/ta/2OgeAvnuDB//F7UYKv9ZHwFmUHgiuMN5mXhcS6HjkPAqljWJq05krw4uJ/Xh6SHv1vPJ1geHqC4ckBhkf7mI4H7G/eW1vD7Z37WN+6jai/jiDqAl7gLIBIaup8pWm7Y4S2oLrpPV4EcrZNq6puLHKuO2YvQwiF5vQ5HaeqcTf9qnmFLUOjcmxbfou2T2VIXs5/E1xvc72qNNr2W02wvM31m57lIn1BU1rXBYKXIVabcrrMY5rK7TKv7ab9qfNxket/WUrwXAQzmiQ4PB3i171cCf6UPcHv4asHt8B2KLrniNrQwEcUhcJiSHzjiBdJyCh6GtOvOSrx/LPzPVRb7nKuntZMhBefHy9+Rtt3ptzXyHDEjE1UjNSSJ1X1Z/Pgets8fi7HVUFw8gPXxQEz1DNK8GP8729fG0/wGwi+6DOu4qjlNNqOIxa9dv18wY7oL5TkqvNdTq+mPRMI/n/9p/+Y8aCTFd+iYpGXOFeB69+ul7ce5w5iyysV7gC96u82nXHbxvginWnV01v1Q7lQDVng5MXzLY2/C8EH8Rk+jD5gL36LA/wKdA+wvTXEWneMCNP5SvAF8nrdDq0C4OXhwecIwfn5sqL4/MSf7odgZTrzMZgA+6cELjfQ7xkIfnTAEPw2QfBein4QI/JyCO42gefjCrd5wnUwos25Sx7jAHDx03YDS8IquhWCs9e2BcsC/vleDbATSxRX/a0AXMPM5TYIqsyw6gsHfpM6m4JYMghn6J1DcPk7t0NRwEJ5JyuUznTGELwfZ+iUIXhAgTF9jCMPZx2APMFdJfhlDDcLEHwkdihRsIunBoLfYQi+biC4b1XxhQB1S2zNXrz9W7IOmdNW3e9cLDf52cvma9nzVpXvwgokL0SlbI0Sn5xhvL/P9ijxxz3g6ATeySn8IfmEj6wHNVmjkD++6h5kt8ViEJzbS7MkrPmx75/vISBF+L176D95iLWvnyN8uIvZ9i2k62tIggiJH8rilTU/cRe/FP4aumwi5eo7WLRjyqGxQHCjBP/RgeDTOgiu8NipEy02QbvvzzkITuoy34cfRQh7Pazfv4c737xE7/4Okk4HZ0dH+PAv3/EzCs6GCCZTUYIzBCdbFG0HZYEhh+ARoo11Y4fyO7abma73WV0u64zGY/scBJfFM/mv2HvrRNTdlbgYBPcYgo8GpxieHGFwfIBkOmbQ0N9Yx/bOPfQ3yAalA88PCT2YJeHiDoBlA2K2HffK2E3HcNUqnqp3uvzZPKg8D7wW6osDDurgPH2u/qyU9yoIXhczyD3eTUPnIm5Z2HHbHFV3uQza9B0XheBlyN4mn1Vl3CavF2mT2/QDTfXuItevOncV99zmvlad76r0bvJhWu2WsLGqDL9YCD6NcXg6wmuC4K/2ECPAE4LgDwWC39noIoQs+PMGfhqThIbXcE8ki4sCwM3Yh7tJ/bv8mZSuvF/5MeUyt++fM2EoLOzKJex/rgRg8TnG4mcs8t7WQe+6fncVbc8i+ftcjnXbMeqTFYAXITjZC6odymvjCT5B70YJvtBjvp4QfDXv6arfr6r0dCHcKXSB4P/5P/+nzNqaGD8/n4JB2Ua01LJVgIm6h1M3sL6MAcCq0lz1w1iolq/g4GXzr5P+DDOcEQQfvMd+8hbH3muG4Lc3CYKPEGRT9gRf9joruMVLS0Im/cWXmpCFKM5Kl9XjXHXbpeWsOeF5SnCeHNokitCZ7znzkGQEwT0cnHqIWQn+EEkSYP/wAFk2xG0OjJmi50BwigZZ9GZ11JYLtY3Vk3czTG6++UWOcAE4w20TUJJU3zSgnJF/txPgcgb22PZnRR1pfntCc9TyxKq/9Za0nphBKDMbDjBnFiZY2U1Q2mMAnjAIlzib7H+rP8Znlp+lwiDOb4YwnaE7TdGbEgQHK8FZuW7qc8IQ3MMo8jDoGiW4STe/q3nPwBnYttgqrvWNleCph1MKjHkMROEunt37N6wE3/Z2sJYpBDd+6VSUC9Wb9g9+2fZqVf1K+5yu5kjtk1eT2uWlcg5EubMoJqAzZGmKLJ4iORtgsr/P1iiTt+8x2z9CcDZg1bE3EhCOyQSeCRSZY0kTXLbFbbhvgeLqvG809TOK4PX6iHa20X/6iAM5kkc47t7BtNdHHHaQ+L6ox40Vkm0XrNe2C8HzuaPaZlC56KtGzQVpvEYHh/jwx+9ZCR6/es2KeI89wUkJni/k6YhNN6pozAO5j/kvWB0E588Vgne7iNbWsLF7H3f+/Ct0791FHIU4OTzEx3/5FqPX7xiCs0KfnsUstUpwe3VjRUV5In9xhuDPn+AB2aG8eIJ4Yw1JJ+KAzZpv9dqW+zPKNvvX+faLxR2kjmNfSrFkqVOCn28fPCRxjMloiOHgDINj2hGVcDCntfV1rG1uIur0WAHOCnlj6FRVvLJW2h5Qt6imhUPmAWy5dH3bXgfDq9KsA96aGfecigmH9EctoJcLIlzYXf5c3hEBPq7aX/NTFu2Ur1+Xl0XyWH5WbfqZRUH4vDTbXG/R+rTI8Yv0M/Oged19zFuAWSSf1+3YNnVsFXm+qussm9eL5O/LguA6XgfG0xhHgzF+/UgQ/COmmUDw5wTBH97GzkYXQUYQnGYJ8h87ldkQ4KaHrFB9s52ZG2/IiaHCbWnBArcEzX0TdNykIcA8f/Lnpsjc4KoIYZEaYsZGi5xyc+wnKYEqCE4gnIKKqkUaHaMQ/B8dJfgNBF/skbWB4E0pfurxwjLjJW7NylyuNI5suq+a7wWC/+EP/4WV4L4F4DqglMmDO3DkyqxbW82A1h0ElQdEF+ngmh5m+ftVXaupMBfN11Ufv2z+daI/Q4bT+ATvB+9wkLzBmf8WfvcAW5tD9DtjhJkowbkzveqbu4LrqQez3hxPtGxn7mTAgeDXoRwuAsEJNAgE93Fw6iMhCN57IBD8aF8g+GbGnuCqBCe5NGkdla6rIk/qn46sFnlgdRP1dnC29ZWshYmAbg0oGaRAYOAxq7rZC1zAOFubsGmUK3QwT93LleGyWCLHcXukoNt66ubgm+uZ+nsbEE7wOyYITlDcwm4zOHZUpQrB1bKFvMCbIPjEgeCsBL8CCJ4aCE6BMQmCd8IHeHbvbxiC3/buoJ+tI8h8+Bkpwc1zvqSXael2sQW0aV33rujARcDEFWWp9jJzITgrnQwCpbHHdAKyRpnsH2D45h2Sj/vAISnCz0QRPhoBozGDYQvC6R2mgH2tzFDOW2HlINzso6FAlmxR5MNfX0d09w4rwte/eYHw0UPMtreRrK1hGoYMwnlR1W0/dDGsyg7F8Y5WCM5tigPBP377g0DwX3II7lHwJmPVVFisVUcXKkLduFKySJk3KLVKcB2EciSugK1QOhub2Hz0AHd+8zU693YwDQOc7B/iwz//EaPXbxHQMxmPBYLTIoaxQ6mE4KQsX+9j6/ljhuBrL54i3lxH2u1KO6hKcLuYqwA8h+Hnn5wMnC8CwdnjcjrFdDzGaDjgHQb9tT56vR6ibhd+QHYtAhy0F6gbFC0Cot1B/6Lj2qrj26ZRBb7PvZ/OnKDq+KoXfR7IrErfhaU633DBMX2vE2wXgtO13eMVgrtzGDd/7rXLwTyXbRebFgraAvByf1XXf7Xp19oc0/Z+q+5vkfrV9ti2+flcj7uqcriq6yz7HC6Svy8NgvMIwwPGcYKT4QRvyBP8l/cYpx4ePHiIJw/u4+XDbYbgkWdDMNvplnW8NPNV7UfMkMM+oqrdqJQIBeAmASS948UfYkLGMteIeOz3chFO2/Uft+2cRmSZwwuq26cbEL7sO3WV5y0Lwd+xJ3gPv70JjNn6cd1A8Lyo6saldYU5F4L/j//xf1dSJlKH6n/lwncHqeUBZtuB8YKZbV1RvtQDVzmQrSwj3r6dIc1SnExP8G7wBkfJGwzDdwh6h9haFwjuI3ZWoHO7hy+l3K0S3EID3Wmdvyb6ZsjgIp+Qz5sAWmHwJRWUheA1ELH4khd14UUIHhgIvos48S0E397MsNlL0POniMgPnCF47vOqEt7lIXhl6c0preXguMAY8YChbfoheWgnpKYmIC4Kav1RixMe90nkBMs48gGfBBS276ej9GRLE+O9bf2+7WdiecLHsOo7Y/jNSnBNo+JZcg74e1JPC8hvD8GBQdcTOxQLwRetkO6At/5cKuICBD/x0Ake4sW9v+HAmLewjT7WDAQXJbiM3YvP9dLbvUVv/xMdv+hkcdHjF72t8gL5oue3z59WDAoxnwJxjJRB+CEmH/Ywfvse6QEpwskWRaxRMB4DBMKTBAHZBWUEwWVBSxdvy/WssI/X3IxcWV3CTd207zeQheQR3kN0dxvrzx6j/+wpOs+fIdu5g0mvy+rolNXgtNBjWg87I1XbDFvxrYWLW5aKVwMAo4MjfPzuB5z++AumP//KSnCf75MsYDRegbRvrve43IVZwTPjurrWswC51Nda+zkDwcN+D72tW9h88gh3/+IbRPfvYuL7ON47wMd//iOGr97APz6GT+r8JIGX0mKpLGZYRbS1QzGBNns9bD17hAf/7ndYf/kM6a0tpL0uLzaYnuZcrA7OVoMnuAvBCZC6Hp5O912YwLvjXj4nTZEmKec/oqCgpC5n/1XXciZXpruxN9qsobV5F9ocU/cOLntuG3Bfngu4eWjzXVOe3TwoeCmfQ5/rHMWF4Pq5Pnc6z4Xd/F7QIpnv8zMtfyf1o9gJN5Vlef5TN1lrC7XroLmWQZt02vShTe15mzSa+oBFyq6pXrjvaNN1r/L7tuXUVBaryvNVXWfZ/F4kf18SBNfxCAXKniYzDCYx3hIE//ktBpMZ2289uH8Pzx/uYGezj44PhH7Gm0r5h2J1GNBspIv8SBSMSzPmjKWseilv3/IZjvOZA8QlsXy+44JyheTymWPDYuxVrC1ZyXu73MbaeVVpS2g+f3bvzmmfGyfYy80Xl63XfyrnLQrBc0/wsQTG/MoExuz76EdUvXS096dSgu3vcxUQvO5qbfut9rldzZFt89X2ODdXnueJEvx//s//JzsPuZ25itlG6g5o5w1uLzo4WeZmVlPc1zuVSy8XB4IfT4/x9uxXHKVvMIneWwjeiyYIkIgC2CpTv5zORUCBKnylPvBnPH8vQvACCK9RGeYQJdepXZLQNYeIrSB4PiAimEoQPObAmAEOTwmCb6DfNRD8eI9CpeLOJrDZFQgekie4DbumAyuFo2YFf2U3Wle/lqt33HaRTwfB7nTGAFl+gFAhOENvM94zNZ0Hd1rnVc3pVgJWdhsoYvy76d8Km9kawfp6G0W4tTohEyKB4KmXmXOqC1BzwTxP7VBKSnDyBC/aoQATCowZfSoI7mH/xEM3eIAX9/7WQvBe1mcIzvdkX7RiO3zp7d4naPYvMvFrm93LvkYTNGnKZ/v8Oe0uW35kyKZkjSIgnBTh8cd9ZEcnwMkpvIFYo2TjMbx4ykEjabdHaGC4TgrbQHBpJd1WnN5b829SprMi3IO/sY7evR30nzzG2tdfIXj0AOn2LSTrfcRBwCDXRAmQfcsyPTVgWtLLFdxuu2b1xRAIfoiP3/2I0x9+wfSXHILTPcoc10DmwrtkJo3anCwDwblJN3YoQYBwrY/+9ja2nj7Gzm//jJXgY9/HCUHwfyII/hre4SE8Cl7KEDx1B5S2YzV3zupyskTZfPoID/7t77D+1TNkd25j1u9LjATZUiPdsL0PLTf7wbkqR3W0HQQvbut2E3IhthaDHeOaP+wmlnNWUVpXzBNvsJJqA52b3qtlv9drt4W+88QudfODNvMGqcbFvr0KhFflsxykjNLSz1Q5rjCmnGYZguv3VZ7lxfph6qFVQ5r3zfFpL1+r7TNy77GqHyx/Nu/4ef1o0zOfd52299J0XF3dX+adaN+3NOVque/bjFmuKo9XdZ3lSqqdPVJd2l8aBJf+LUOSZhjHKfaOTvHDrx9wPJgi6K1jc2MT9+/cwtZ6D53AQxRILLcw8BAGPv9NIDwgIG5++G+2jNJYb/Rvs3fJtUVxd7lq88u8W0Q3tk7zQMVjH3KZE5l09d9lCG4gOtms8PEOBHcX+PK/ZWzE4yVHPa5z80J4c7fNvYHgy76CFzpvYQj+3Wt8//oA74/H4gn+1UM8u7+FnRsI3vgcbiB4fRG16XPLZ1sI/t//+3/jeqwFrHOp4m/dllzstOYN7i7a+S5zU4216DM64MrvnxWpGRLMcDw5wuvTnxmCJ92PCPtH2FobohdN4WefNwQvo1N3Cm0heJk/OhDcck9jk6Kr56oDKyIMUREWJu+mDq6MEV+gTnO+QH5dHmIOjBng8CxATBC8cx9xQvDyAChDcFoIYRsQgVJmiq8z/SXtUBa5kWIpF86se8B2LUNAEQW6DNIMHQokSRA8LUJwVYHbDfdiuicQRoNZmkGrWpuI2jv37FboreBGLU7kt1GCm/pBSnD2Bqd/G8jO1ykpJwoe7BeA4KpCX6TU3WOb2id6DKwEn3k4G3vYPyYILkpwskPZyrbRQ5+tUMRPPYeLeh1Vmiybx+t03jxodJ3y2TYvLgS/aF/f9pq8/4GqiVGEk0f4dP8A4497HIwxIUU4gVejBvdIET6eIohj9s0nEG5e31wV1cLUi9tws+qkEFzxOAPaKITX76Gzs4P+82fosSL8CbKdbUy6HSQh69A5ZJVAcNVpSyp5nvR9z527zyvBf8TJjz9bJXgwjcVyxESatO2FaQfPeexfFIKHAcL1NfTvEAR/gjsMwe9i6ns42TvE3r98i+GrX4G9A3hnA3hxXLBDsc/amWjzDD0KsfH4IR7+u99j4+vnwM4dzCg4JlnKVGjkZdDazg6FYAkdXwyMmde64gQ8//ycipsWYPhrUx/mVNyCV6q51ypI6X5W9R5d1rvVNt02x9VB63kwuyndcnt5rh+sUWg3wVQqb3euo49QYXd5p4D7eVW/5OaryoNc5lH5/Kn8vKvy4l5nXp+7CASvq6pVfWxVGTYB+aY2vGnRtGo8sUgdca9/le+RXrdcP5vK46q+byrDq8pH3XUukr8vC4KbPWckhMkEhJ8ORni3d4SPxwMcDaaY0nwlDBGGIe9Iivh3iA79Hchn9F0nCtHtRvw7iny7eykM5Jww9BGRsxkF1OR4CgqzDRzniaGE9dadp/b9NZYtEmy89FR13qJg3DmgsIvWCb5ZVJCrkEoteQWc83+OIp2gvviROztwTVYa1plrq/t1fX8/9fvZdH33/dXAmFWe4Oksw7v9E/wjQfA3h3h/NLqB4E2FW/pexwrzxgwLJnnu8KZ5/UXTX/b8pnw1fV91XQvB/9t/+wdTj/OBvQ7+3UmAVva6TqtJTbDozS9zU4te4zoff+X370Dwo8kBXp38hOP0DWb9PUT9Y2z2FYLThPvzVYK3geDECQr9ewmCswJX/aJt4DMHr1hPZwKbpPI9H/Dv+kLwkCF4r3OXIfgBQ/ARdkgJ3kvR9SYIGYKbQdIngeA8tTSvb+mJtoLg4vkdpRm6DMHBf4snuBkQKmAx8j+GxqT0VpU3q0Ad724DvynApXp282+bU3UXNhYojt2OHGcU4AaKlyeNFtQoUDEmvxwYs4USfBz5GDtK8CuH4Cc+Q/CXZIeyRhD8toXgogQX1OX2L18iBL/IpO869Vd1MOmy86iKZ9o2OZtOkZIi/OAQg7fvMDWKcO90wGpwbzhmj3B/MkUYx6wIpwCShFXzEJHNLbE0/7I1RHw73bea3nda/CJF+AY69+6j//QJ1r55ifDRLpLbZOtBiuYAMwa6FEixDoI7sMwWpMXnrATf+44g+C+Y/PwKGUH/thCcX668Iyo3k3q5AqTTw1kNRsbkvAebg1j27+5g8+ljbP/mG0T3dhB7Ps4of//6PUPw7MMecHoGP44BshJRlbqlRk7zTW1mEGDj8QM8+NvfY/ObF/Du7WC2sY6Ed9O4dknqqiJ3MC+wL92LKnx14kCK4Kpgi3XjrToYWzdpbjOZXgQoXlZ70TbdtsfZx+pMGpqAdBMYc+ccbfPRBMt55FDa3SqMRdoB1zLH7X/0HP2svAioCvMq5XjVQkcTFG7TjlbV2UXmDe79NeVnkTpblwftM2ompJW3XH7uTfnU5+sm1qbutDlm3jNp8963eaarPuai97Xq/JTTu0j+vjwILkpw2aiaYTyJcTIY4uBkiA+HZzgdTpGkMxaX0MIxqasDPzQKcB+hsXWKogAdirMRBawSD0KyezLgPIoMNBf1OP/4AXxWkhMUBwLqN9lmRSG5QGkB1mZTmAbYLMzCTJ9cISKz4jHttdl/3AnSaYG2gG1pT0UwIMzb2KzQOMtYQgqINxniObtRuTvgXMYI8l9dG1bXxlx23f8S0r8IBCc7lL8gJfi9LdxZ87F2Y4cyt0rcQPD64llk3OPMdcQO5R/+4Q/n5kNVELxqcHGRl7hp0LDMTV0kP9ft3Cu/f4XgWYrDyQF+Pv4Bx7M3wPo+uv0ThuDdcIoAojq75Dh2K38c59hoBQVQeCk0TrOgClXpTN1giQRNQ/WQNo7RLFSkHx9IyOfZF5uLsiKvGb2svAjOJSgoxyjBUw+DaYijM4HgnWiHIfjh6QE8guBbHja7AsEDtkMR7y57H3qDZpW+hcDygje4PATXwJek/hYILkpw8g62SmsGVY5vdyA+2tbWxFqdyJIQAzLj1a1KccOphf9YDaFRimsVUxhuzm8qlMWV4EAceGKH0vEw7ADTkMCS5HfZetjUPhWV4D72CYKHCsFf4BZB8KwHj4NiloOO5qXQdJ2m8rqs75edvC173mXdx7LpfioIzvlVoDpLgCRBOhgwCGdF+BtVhI/gD8fwRhOQItwnGE4gfEYgnH5Me97iBdB2Uv3BWb1t/Utym44sipD11xDdvYv1F8/Qf/4UnWePgTvbmEYRkiDEzCNVuIBzey9uO2p9O/P+h65AE9McgpMS/DVm+4escicluPXtMnzeeoKfm5DKB4tCcFoApBmyFwbobG5g7f5dhuBb33yFaGcbcUAQ/Bj73/2AIQXtfP+B7Wn8aQxQ/mhmr0r+YtdqAHuA9Ye7ePC3v8PG1y/g7d5DtrHObReVVSHws9m5yM2ubcHO35FCcBecEQR3lTR2cbFGQlYWf7jnXuTdKZ+7aDvXdHxTO9P0/aL3VpXeqiB4ee6xyLXq7qP8XKtANdcvUy+q4Dp95i6o6LXcHQcKdMpwXD9Xu55yPsv5c8ugae5ULq95ddyuHdROAAAgAElEQVQF4XVlVa5rTXVvGThfl2ZTPa06b5n6UT6n6d+Lvh8Xfd+brtdUTk3nX/b3l5G/LxKCmzkZz8tmM8RpivE0wekoxmiSYBKn/DNOEsTJjIY/SPh3ghnF3rCLfBT/QmJ8STtGIFxgOCnCGY7z7wBRFCGKQnQ6IXqkIu8ErDgnJTnBdPqef5PSnMG5sV+xEFtqj+wOLu5zy1VA5ju1MDEVLh+e5Mpyeaed/XEWgpt91yoOVxjOcF6sYAjmW+sVxy5FgHvxx63zdW1q23apqU1c9P2qe19WfZ1F81XVT1FeKV+uEnxKAhVnrHVOCX48Qr8nEPzpvU22Q2EIbm1WL5qzL+/8q4Dgi5baVdXHS7rO/8qy7N97f//3f1c5H3IDY5YHVYsWVNXxTQO5S7rpVWT9StK48vtnCD5DkqU4GO/jJ4Lg2RsEG4forp1go0sQnDzBBX5+zhCcIaiBIIWO0MBrVuo5ENx9QVhJmAHhzGMP6dCA8MDZZk6wlAIcxvQTEAgviPBkwHAltaj5IjTYSskOJfUwnAY4HHQQJxvohHcwTYAjguDeCHe3PGwwBJ/WQHBzV58bBDcqcPUD5+diYLZalnDQSobgZSV4DslzzC1WJ/qAnU0EBRDObapeTFZXmh+WcxjDn1Z2KCUIToEx+V6uAoKTzQ5wNvaxxxD8Eb66/zfY7RMEv4XezEBwg7Kq3okrbwfnPIVVTORWkUarinLJB7lw6MrvySg5xY5phiyeIh0ORRH+hhThB+wR7p0O4Y3GrAinoJn+eMIe1UGacsBMasvNPGpuaZUhuDTgxfdVdnL4bN/hb26id18U4eukCH+4i3RrE2mf7D1CUYSrGrwQa8KkWeh7ZPKonuCkBM8DYx4VIbixCJGbMTsryp3NUnYoEu+AvLu9KEB3axMbD+9j4+ljbHz1AuGd23zfZ0fHOPj+JwzIr/zte+D4BN405sCdunBxrpmje2WVeYD1B7vY/Zu/wubXL+E/uIfZ5gaSoEoJXh5/FFat7bO8KAS/DABeV9EWaeeawH2b8fqq39m26bU5rg5AzgOT7nfLXEOfSx30rntuLgTXSaoLwcsKcT1erVPKHuVlGK+AQa9fvre2kIabgQqg31Tv6uravPNWAc0X6b6a7qHt+7Dsok3ds2m6hzb5bkpj2Wu3TXdVx7V5Jxe91pcGwen+DcaWZWoDfwkgUrDMaTzj35M4wSiOGYZP4wzTOEE8TZAkssuJ4CP9HdNPmiCdUWBqZ37m2In4foDABHsm5XiHdnoZqxW2UyHLFQbgAsEjox4XIO6J+pwgtPlNanFSkzOQNp7e/Fs/U49y0+3ntymjf7sW7Q6vTDmUhzI8dnNtUlitLgpytkwpQfAmEG49yB0vcneRcJE2b9G6XD7+c4Dg2t9p30J1jxZjCIDPg+A/kB3K8Qg9guAvKTDmDQRvU19uIHibUlroGIHgf/j7/1qezRVX4Uyal9GJVWV3lQODNsVx1ddrk6dPcQzbPDAET7DPEPx7nGRvEW4eord2ivXuAN0gh+DnpM2fItMtrmmnx3lELYbYwUxgtoI33SmuoNO1stC/6Vg+lyB4ShYaEBUx+UubQQYdS8rvOADDRvohIM4BEt1OvkXer+IQF4IPpgGOh11Mkw1EwW3QTvajs0MLwUkJ3qlRgquWl9HLssZsC91wjRK8Jg17tKHSBMDoGXbMQoZYoeRg2gJwXhgxft0Eggy8VtV3rvBX93cDwbXdLBi3aC5UymAlDfaopsWRaiX4DN3pDL1phn4MuIExeUHGUYIPulIn1Q6l6Xrni7M0WK0tb088wVPglDzBTwJ0I4HgD9ZeYGumENyNSW+C8FybJaL6GBgLVdUv8OAyULms8YHbPvO7V9imJnEJyCM8S2IG4fHhCcYf940i/BjekBTh+kPKcFKETxHOUmONIg/nnGDaPDPtP+S6tHAk73AxX9KR0AQ29XyQItzv99EhRfjz5+g9f4KuUYRPOqIITzUmgGkSND32xrcsXDuojPuX0T7ZofwggTFfvUF2KBBcILNRyBtv8ML96A6Vc/mueLsVlJkEpFsjuxIDwcMAve1b2HryCJvPHmPt+TME27cQ+x4GBMF/EAievn6H7PCEleAeydWMet+Wm943b0cRlfn6g/vY/f1fYfObl/Af3ke2tYHY940dipzAO2oKsL++BVMIzipcjocsgKAKJFbV3yoIfh1e5XkQvGk82/Y9bXtcXXlc5Pw2z6LQFpTmKE3Xnvd907nznn+5vlQd60Jw+l49yPVzVYbr5/L6eez1S7/d/LkAqKo9rsuPfu7Wo/Jnbt4vCsKb6mTT903v3EXP1/QvWi/m1dvyNVaV5/JzbyqrT/X9Rd6rujx/SRBc+jZ3x3A+MKDujkTeM1r8J3X3LENCfdlM/MPTlH5E+U3lTN8zkEzJW5yOS/l7+iFlOSnIWUVOx/FulgwJHUMAfSbpqDpAPMGNRQnIJkUsUgSUB+h2CI4LLA9JOU6fs4JcvcrJp5x+fPtbQTqlRVMqjpbiWqNUqIELu1ZL0yiF1/IuqKI89wtXTbm0lzp6U1V4EaSXvcfpHF2oLLaDuZWLttGreLfqFjnntc+ruO4yadRBcPUEJyCu/bRVgn//GgzByRPcQnAKjOkZJTibxzo7/JbJ2Zd5znWE4FrSq+rP2j65FV3PQPA/lCC4zYU2HfLBZXRiVTe8optrW5YFn6jWJ32BBzIEz2aIDQT/8fg7nOItOltH6K2dYK1DEHwKH6l4qjL9WxyhXXXRsX83V2DZUk2QgSH2TH5TB6wDEIYYxuZCrC/yH11IF4BuADh5ShesNGQTOlmhMAAPPUwCAeLWEuWaFZlC8GkKDKchjoc9TJN1RP5tTJMMx2dH8L0xdraAzW7iQHATGNOUn4XgdivbZT/pxSE4n2FOI09weo78ozsDzNhPQb4sDIlimuqCVXer17cLimwtKloN6AKKLQ07gDOhYmx9yNci51WRIgTPQJ7gEXuC5xCcFmWontJ/lG+2Q+mQJ7gHhuBhbsmyeHW8AAQnJfju3+Lh2nNszbbQLSnBdTCZWxxcdh2an77b511V//dp73j5q19W+cyH4PpCqyI8xmw0Rnx4jOG7D5jsHSA9OkV2cobgbAh/MLSK8CCZso0ILYbZSZJz+0VlgABm6QMUguce/9qD8AIoGUUx4PYRbGyit7uL/tPHWP/6BcKH95He3kLS7yEOAgHhfLKp8cLZbY+kFkp0FL3PDMG//YGV4PGrN5gdHhslOCm9DBwuW45ocqWFyXP3p+24A8FtC8uQWpXgIfp3buP28yfYfPYEvadP4N/eQuwBg+MTHP38C0Pw+Jc37FnOEDxeAIL/9V8yBA8e7yLb2mS4TuUpW7PMQoQF/lJ2deMQ9jQl9bqB4JmB4DTxz4ulCBbr3vnLqt/LvnFV4+RVjp0ver8XPb9cLlVAt3yNtu11Xd7aQOy2z8t9Fi4scGEG/a0e5GUI7k54FfbNg+DlvOuxdVClXFfmPa9F65rC+Xll5aZ50Xp7Fee3qc/z6iP3VOci7batTZ//cZdx718aBOc6UjEfkFFOcbJREGnxAq/sjpKuUXzFCWazJQr9kDqcAHicYJqQpYpAcgHfBMYTTElZzupxBenyPbdRBsDTSj/3uKZvJRBOfWxAinL6zcE3BXxHZLdiLFRIbc4BORme+yDfcoLhAtUFrIuqXH/Y9lz8wVlJLp7kqjC3WitWbdP/WeWAvCxWze1YdhZGCq41Sg7C50FwOz+psFUpLxS2WTisarc+dwhO9YxU4JPJhFXh2u5VQfBur4ffvBA7lLvrgYXgYomy+Mz0828lm+ej7rjgOt3vRfvgRe9lRdcTCP53f/dfKuZDqwOcK8rsomXU+ngdsF1GJ906E5/0QKOwYgieIc5S7I33IBD8DXq3jtFfO0E/GqDjT+BbL+jV1ZFLuX0DvynQIQEE+0OBBA3EZj9vixwIYBAElx8KyJUQ1DD/Zghq/M4EgktAxV4yY0W4T4MD421MA5QkJBDuYRyS/YTHanBKS4KrfbrlA/uyM+yQf5GigKxPyBP8ZNRDnKwj8G4jTjKcDA0E3wQ2ugkiCozJnuBFCG6il8yFEqt9zktCcBPIlAMxGg9wtsfRzNmHo5YmRfjlDlRzLOOaayu6ynlWNXCqiK7u1Iu6IUAOwc2OSYbgM/QmGXqx/JC6XQcRBPFjWozpFD3B1f/+3FtsIf1Fn5bH9WqSkh2Kh/3TgO1Qvt79t3iw/hxb6WY1BDeDn0/db6wSiCxTkqtSflz3fu3coN8UVlX9LzBiW6iqnOZZH3uEZ+MJ0tMzTPYPcfr2PeK9QwRHp/BPBwhGI/ijEbLREF48LQTL1HfBvc75eqiTLReCm3gANlCusSqKOvDZI3wH/WeP0SdF+IsnwM42xp0IMQXLLERWyL2vBdTKjwvB9xWC/6oQPIE/m/Hirht88nz55cE4ZVJd/Z9VFrpBfQ0EJz9wrxOhv7ON7RfPsUEQ/MlDeASrPQ/DkxMc//oaw19eYfLTK6R7h/AnogSnxTozIzK/tePNleAbu/ew+9e/xRZD8IcCwY0digv5daKvPXITBK9Sgpfvvw1kXeY9vspzFmkzFznWvYe6duky2xkXIlflpemzqu+r8rtMm9/2vueBd/e7qsCaPO40KnB3EuzOXdwdDgqo6Dd9rucrNFRlI7cDBsxWlXHTvZWhvF7H/V2u/+V6VweLFnlvlq3Leo0257c5Zl6dssPLliC8Cai3LZ82+W6b1jLHNdWhZdLUc75ECC7zqHw3mK03FQVlloTP2yyaDp77OBM/g8E4A3FRejMkd6B5xjAcSOjHfEcKcwLnrBJPCZqnSNl/3FiuOCpz2oxGoJOU6m5wYREUcYvAEDsgC5XQR6cTMSBn+M3gnOwSI3Q7HVaX9zpkwyIe5GrJIupyCeZJ/uYcqJPtT2jcZHYFWlFDLp9ww5BLTvR/3TkYTQaLO1EV9pfbM2l3zXWVC6ha3uTHVY+7bZy22fq7rv7n721xpFJuPj7l++32GZQPteJphuAHeHc4QqfbxTfPH+DpvS3sbobY6FC5Gq5QN0C9SIPxmZ/r9v2X2a6uopg+Zb1089+Qj3kQPG8kLlog16Uwqu7DbZyue6W66HOoPz+H4CkrwVPsj/fww/G3OMNb9G8TBD9FPxwgshDcDUh1eTlbOmXTgKp3Nyl9reqXIHiaB0LkSNNmmzWBbgvAfY8V3PRj7UxEUs5pURpkhcJK8EQ+U9BOneks8FgJThBc1eCUzvI2FEuXRuHEIgSX+6GBzyQBhpMQp+Me4ngDgbfFEPx0dAzfH+POZpZDcBMcVfUJsmXObTOuYhW3PQQvQC0dAtkPZSQo0NjteRUjU9APM5p0rU2KwgyzPHL+uPyT0vNzfOcKjbb5R20JOhY+PPAzSnCG4GyHIvY8BQhOizFdH2MnMKbavZQhuA1At4JHmMw80A6D0xFB8BD9iCD43zIE32QI3oWfBYVV/3yAet47qJylfLlBCq0+y4vfzDJAZDVvqKTypwLBrcK6VO/bQ/C8vKQuZ/AI/EyniI9Pcfr+Aybv9zH7cADv6BTBcAhvMEQ2PAPGY+upzeEqzURK0TPXKfOenqt7ao+ibYKXSUBkY3PCUJr2TPkB/I11dO7toP/0ETb+/CuEj3YRb20h6fWQEAg3QXi1FueBdE1OeBE3w9gowc9ICf76LTJWghNgTo1APbcKcYG++3Y0tZoMtowizTaRPNn02A/c73awdncH21+9YE/w6NEusLmBGB7GZ2c4e/uWleCj739G8nEf/mTKSnBddLTBNmxGHAh+/x52/+ov2BM8fPoQuLXFSnDaRSXlKXYoC0HwMBR/UDrX+KWyqs15WeeBwFW+09chrUXG4+Vj3THyvO8u4z7rQHj5Wm3H8XWQcR6srrqvNuBzkTy65VqVxyoI7nqQ07UUDtLfaqtC6bqK8kXyVBiflHeU1EDdqvuoqntlQNT2+WnbXPVMFqnj89LRtBdNb179X2RcsWhdXEVZrPrdXeR5LnrtLxGCa11rW27SHzozHLN4naNenai4/aaOZoqjGsKPs8zjhXlVkls7FbZXIa9xguC5cpwU5Ow9nmT5d3RcnBiArpYrMqbloOI+hQAJuD2iyRUFsiQ4HgUaiFPsVERl7kJwslR01OWkDudAn0ZFTtYqVi2uynFRlJPtCjVdrENT9bi1R5GRhW0LzFRQyYAtJTPHzc/Pa6xCbTcGBD9L/v/zQTldCO62gXbM6Zij5xYu/K29qH6+yvZp0XdQ+6NmCD7D+/1T/OP3r/H9G4HgUbeDr57u4un9LTzY7GCrewPBm/oOt/9f9Fld5fGfsk7OG6+UyuByIfh1KYS6B3/d83eVFZa7AAr+Z+xQ9sYf8eOJQPC126cMwXuhUYKbldY80MY1W7Iz2SGYx4ptVX0zuCbF9gyB8YEWT3CdXOdBD2cEvgNfbCRCY2difb0zVn0HDNJnBQjOcJxgOKVK6m8DwcchGISrGpyumM8lFgd0F6kb5xRwkNV/huBTguB9xPE6AmzywOZsfIwgGOPORoZ1tkOhwJgEXcygobSyfjV+4PmgpV7TmJdSFQTnb41UohisjZ9OblFgcYlJxQ1op38rZHEejPtU696QuidfBwALQyBj7UO2LrQI0zcQnJTgYociqaRexvV43PUw6voYRWLTcw6C63tj7sEts2KnUl37zg/axROcleAj30LwbwiCrz3HRrqJHkFweltcwz/Oh7yLZaxdCcGdD521ilI1dM80Q9vWiqz5b5t6ROtR+ZVKT9380wYUrvHNr5v81E2O6vqxtpOo8t0t25ov3Io1lP+iEFzuQwt5xu38jLZkng7YFmX46h2Sjwfwjs/gnZ2xLYpHavDxCP50isCoqaVdI2W3MXgyu3uqHpdOPvVdEQguC522TaETwxBZr4fO3TvYfPEMvedPET17hGz7NqZRZK1RaPKpbU/+/ExgzFmG0f4B9v74Pc5+esUQHEcnAvFJAW9sUOQ8AvrlEtQpXaGk8sdvDteNxXa7NWfJgxcQBA8RdLtYu38Xd75+ibWnjxDcv4tsYw2J52EyGGL44SOGr15j+O2PiD98hEfBSAmCp7LzxjE852vLu8+zV6zfv4v7v/0N26F0nj4Gbm/xLirehVVadJAJtdNGVFRcmpCSiowmxrywYLZ+qx2KVEGzjdwEW+VPKurmRceLFz2/rhVa9j1vM4aoy/Nl3Utd2c/73L2Pi5RFE3Bc5PumfLQF51ULoeVzedHKqbvlZ+NCcC1H/YzOK/vd0mcKzPU3v2WOBYCWuXtd97Py82rzPrlQqE3d1DxVHbto/Ww6vun7uvxWLQS0vbdl34WmurfI9Rc5tqmMLiNfXyIEX6TMTQdqleD2HSwkkhtL2AUYO7s5P8oyempOQTaXic+4/pBlKi+6GY9y9hTnTXikBFZ/cQPMWT1uvMfJd5xg+TRmaM6fG49y9jDndFSlLoIC6d1FdS0qclGA8w//m0B5hG7UQa/bQa8TCTxnBTmpy403eeSbgJ7kaS7nSmBi8TjXGJr2tzM/1x3PuUe6IwB0xzNWB1a2uVR9mBnnsODc+Kw77aoG7SwryDVP+e4dUaBzLnTMVjOXcKtB0/u5cL0zJ7jvdbUS3PjUZxne75/gH797IxD8aISw08HLp/fx9N4tPLxFENyH7o2s3aq4bEa/gPPK7+IXcEvnbuGy6mlNWf0vAHV2KNL8XMS04YpvZuH6cN3zt/ANXfAEgeApplmM/fFH/HDyRwy8t1jbPsNaf4BecIbIn1oPVWteViSIF8zFCk43REJU4BS4UoIfSgDEDH5KEFtAtoJc7vBlVC1KbbJCCT22kSAfZfJQVjU42UuwfUYqivIO26GIEpwtUlKAta2+LwEJQ7AanEA4+YQTlKRJfV7/FsZHFyqkOgg+jgmCRzibrCFO1uDP1hmCD6cnDMG3N2bY6JAdSjwfgltV+IWy2eJkvZNmbFcLwXWk57R0xYln7jVnO3vzuPjfOkKpsBdY9qnWnefepcJeqr9lCK5KcILgdM7Myxh6jwiCkyVKRPVagncqe656hWvBfU0GqyA4La6QEvxs7OPAKMEVgm8mG6IEF21G6Xmb99Dpg/QIRXk2f6VTrV1M7QMQIOYunmhaVT505WPdjBpeX0ir9rLnILj2scVb/1OD4Fpe5fq2HATPn6tVhMcxK8IHb4wifP8Q2fEJQCB8MIA3HDCoZUV1Sot7YlBC/9FipsaUqJ5nOMFw6V3jRSepWTx60mfOwZI9BBsb6O/ew9rTx+h//QIBeYST5UevyyA8oaCaBXsUMxGkOBYzUoIbCP7jK8Rv3gHHOQTnPLswbEkIru9iAYKTCjzw4EcRgl4P6/fv4c6ffY0+WaHc3cZsrc8QfDoaYby3j+GrNxh8+wPi9x8lECn5gjMEd9ps86cLwUlhfu83f8Z2KGwbQwE3A5/LFBn1vNYV3KjK7DS5ci2UIXgkSnCdQKhthM2J2SZuAUELZWuLzunKBveXAZfm3V/VuLn8WVMbNi/9JtjcVPZV4LjpHBkG1I8jyt/V/bupDmk+6iD4vDzULYKW7809rgyp6d9lD3IXeGs56GeubYoMjwUe6XGavguwq8B4oc9U8USpQV0EGLvHNs3jmr5381Z37CJptEmvTX2sO2aRelpO4zLbikWe30Xu3z33BoI7gwwr5pIS0gXic+MoO9itG6mWPtd+WuNxmJTV3YznzGacntGcg2G2eo3TLmMC5tTukFMd+UXHiKfiS04wXDzIFYqLwpz+PWWrFV2gNp7nZmTFOTRtke+TtzjBbwXgIQcRZpuVMMgDdIaeKMZZdS4Kc/53IHCdgbhRkQtg93ncEFgVuQHnRkUuinLbols30Lz0dPBnjim3d2aerCrxHIIXrVZEH+B+lkNwBeH67hXbKTdAqBknOY+23KYt28bNh+CxERkQWyIITkpwgeBvD4cIO10Dwbfw6Fb3BoI3NIw3EHxVPYdN52IQfNmXZtnbuOrrLZvPz/Y8jyJOp5jMJtibfMCPBMH9d9jYPkOfIfgQkedA8Gt6o9RQ0MSaIHiUeuyR3E3BPy4E5+VrZyOZQnDGnrQFm+xMIrGRIJCd+BlPxnkqTvyTAysSCJd0yZeZrtFLMoSkHqSAXr5YoRAEJ/hI6aS+QPAc/C2LS5d7AOeneh7iFBgRBI8jDKcEv9eApM/b24bxKUKG4CnWO+l5CG7sOXQgZN/TS7+tZSG4lFtl9vjROsNHhi+FKdz5Beo5q/CrLAIFQM64i6ESQXCy5SEleH9KnuBAh3cjSNbJEZQWcVgF3iEQLjY/FoLr5N8Ods0guiHzTeCDr208wQcGgq9Fj/HNfQqM+QwKwT0XglvSLVsy8wG2AEUF4DLIL2U4H4/awD2VT87C6LxE8yfeZgnCnWRo9VDLnPyKdZOPnLUsVjvaQpC6ie+5QW8F88mhfpv9FXPeoxZNUw5E6zD4+UT0iTUlbww9GAoT2J6Np6wIn+4fYvj2I+K9fcwOj4BTY48yGsMbj+FNSVWdwpvNuFbyj6l35ddcmobzfYhoso1ayMr+RdnkRRH8fp8V4WsvnqL77DE6Tx9htn0bo6hToQg3ZczBnDOM9wiC/4Czn35B+uY9w3xVglsFu8Y6KLVweWtZ4w3uvHvOq8TtBBWEQvCw38f6g13s/OYb9Mi3e3sLs37PQPAxJgeHGP76BoM//oD43Qf4VLYTUatTHu2iksIwLiwJJLq2cwc7f/YVtr5+yYsE/s5tVoILBJcFBy1fnhBwQ6CBsc7XCoHgAW+3lglEHuSLd5uYRQNSsDUBzPL7t2pg1lSnl/3+MsGX5qmpL6g7bt49LdreXeZ9XiYEXxT6N9XTuvbfvtOOBziPg4zCu5wPt/xdNTkBJPpPYTr9XRe4U7+rusa8+65bJND8VtWbeVCn7dxx1e902+tW3deyizl171TbxYlyPSmn1+ae2izmLNueuefdQHCnpzb9d3FYZ2KTrKKw7TBNR96upRgv+cuP6Ze1f2Yozv10HqhTPMmNR7nzm/zKCZqrejwx37FiPEmM3YpRljNoF3U5+ZVrmjwiy2OEm/ZNQDKpvsV6JUAQit1KpyN+5BrAkz+LyJucFOZ0jATzpHNIXc4/HMTTBOkkSC6uLmK5IvtYz88vbdgouwphHURVfJMPwdRGRXVWOdAW8O2Ud8lqJW/TjWe67uBR6G4EeO7Cpft3XVWpe+8Xh+Bih/L2UJXgu+wJ/tgowSVQff2C9Cqq8ueaxp8CBF+0/l3wWd5A8AsW4Jd1OkPwBOOUIPh7/Hj6RwwDguADVoJ3fYLgca4Ev6Z3rxCcfMBJBd6PCUwXITgBcP4/6mSNco8hhar/KKAQKcEjn+EhW6JwsEzq0GUirx6nBMJJAU4/BNzXyCN8Jh1k6lNQTLCafGggOKdxDSH4MAZG0w5GyQbieA2zpIskTjFKzhCGY2yvEwRXJbgJxOYKEdRCxO7RuuwKshgEN+MwOzipxZ1lpVKpPy77UM+zf1kMc9aXl3unnKbyX97RYCD4NMOageBsh6IQ3JMAraIEl58kEO9isUF3btDxGz8nJC1lrwl8FCD4yMfhaYi14CG+ufM7POw9xa1kA72sS+FyxBOcx3X5b/FJNqNLu33TZMJIbHNoq/YpeSaNmQV/kFuWKDiTQrR3zjerP+XnUD0g48F2+QE7/66C4ALtNP0Fa4e+V8VEGl+y3H6Fh8f2+II1hZOK3lPbYah7F/nwviFbTp1rUwpuXpryladnkDldi7ckxIhPzzD6sI/Jxz1MP+4xCPfOhvAHQ3jDEbzJGB7ZiyQJQ2cC4PRbq+b5u8qxvP4lv/MAl7mLtYkHQdtwN9bR3b2H3pNHWP/6OfwH9zHd2sK01zfKZ18WqcwFaWLgpzOG4Pt//AGDn39F8va9UYJTYExjT3NWNSAAACAASURBVGWgrtTkYklI1ZPPKsuzBMFtm2MhuA+fglmtrWHj4QPs/MWfof/4IdKtdaTdLivd48kEk8NjDF+/xdkfv0f89gP84VB8wUkJbheedZaqanmxZ+pt32av8VvfvMTGn38N/+4dC8HV+1QhuEy2xXvGZt0+IMk9QRKa3EpgTAraNePJt0zQ5SwF4O4Eo/GlMvCw6rg2kKhN+qs65jLhsJvHRaE1t0YttnG3LYerus95gLYtoF70OLcMqmDmvHuvg9vnermSEp6eDY+POZDejP+mzxSCu4E4yxDcBbiqJl/m+bjn6PXLZWF705q6tIjicZFj29TLtvV73nFt02jzLratJ8s8K71+m3OXuae6tpZVv0FgF3PaPJcv8hh3TMw3KP3byjZqWwgupVfwIRfTkspitWPkinGvBdZmJ45YoohqmKwU6Tf1zwrB45hguIBy+p6V5TGpyhPEManJKYhnBgroSQE8pe0SmxVpN7VcZKe2z9YqxmbFN38bCzWrLA8lOKdAcLJaCRE5IJwDfZpgn6Q+FzU5xK6F1eoCre1vC6HzBUjJlcamMsVoilMCRRZG7s5cxZR6AXSb69ngnXlcG51faV4UftvfOg9zrFbcflrfW/f9LUBwem78LGKMJxOkSZUS/DW+f60QvIsXT+/j2f0bCN6mTbqB4G1KaaFjFoPgq+q4FspixcHXJR8XvY/rd36GOEswSkfYm7zDj2ffYhS8w9b2EGtrQ3S8IUJSguvmp2VhzhXcuNiVgP26+1OgTxBc/bpTnQSTSpbU3QSlZVLMPuKkIqcJAAXGjMRHeUKWKArB+VghCQLCxRaFrkUq8PWpKnGNEpxU4CEw7Bh/cQPBXUhnRhWl3q8J91y8IOUKFLzQw2hKavAuxskGpkkf6bTD29UmyRmicIzb60kOwUmnywC16I8mMFN774vnb34K8yH4vNJrA97OXdskmOsg9HFVp9b2Gva4EkG0c9JyQla57TFUUghOAJyU4FTXJTCmUYIbCD40EHzCSnADjc+l7WwLb7iB1hA88TAYeTgmO5TZPXy98Rs8Dh7iTrqBtazLygyOtG7lFKJSp+g5pA6Vv92fHJZr5HlVtQs41DroAD8NFsS/85qR/8UeSMVHbl9yHfSf/1otI0xzUL29oACvKxTWNRU1D8uq13UnGs1YmLamygDWPb9cq510tH6b9q1t/S2ACqcFy+uHeQ4uvDf+znlucn/Dqne+wP3bZsxtVEmFTO3+ZIp0OGC18uDNO0w/7mN2dALvdICAIPhohGw0gj+ZIEhT3uHDMNwpR6ph2m6qOYfk2erPCwja+k7rtJHyH4VAv4fo7h2sP3vCivDgyRNRhHc6iEMKlukbX0yCxzN4SYrR3j4Ov/0Rg19eY/b2I3ByyjYuBMHJLkQkUJqb/LlXVbFznzn1ROeKPEmlz9kOxYff7SJaX8PGo4e4+9s/Q+/RAyTkB97pMARPaKHh5JQh+Om/fofp2/fwzwbwxwTBZwLBrbe3KUXbrnro3rqFrWdPGILf+svfINy9iwnF1mCBmZS7mKI4/xVWbYp9Ak32GIJTJC7ra6rWZ7liTGGfCxjnwZyLKKcuu1esS78NnFpl3tpcb5Gx/CLHFqrHHJuTVd1vGWo33fs8kN6U9yqAXne9ttBzXjm4abj13n1X9PPyeyTwR3ZhlKF5GY5rGq4FS/na5bJpW44K9KU/LHYg7r+vCwRftq6X789djGhb16vqV2WfXHqv2tb5untrGk9W5cFVgpete9re781xFymB0qRlwaQKo1hnfkVVi8VmJj1VjQvQFts5/m3U4OpFLv+mHagzVofTD4Nx/lGYTsE9yYLFKM5pp6BZ5BNPawLmZpjixEHgtsyAcFGEi5UK/SbFOHmSk3qcVOPsRW6sWFhJHslndJ54mpPNigbuNEEzeZiVyxTkfVBzvFxZbseeZu6dt2aqEJexKIF4+s/uvDMCo7yd1WCdZtrCNi8yD+P5mAPrZUqlcF3sWPR9dWsAlX+SCgSfUjyeRAKi8w6+LMM7tUNhCC52KC+e7hoIHokdihOcfsHq9MUf7vavX/zNLniDS/aZ8yB4ce2pavCwYB5XdviSN7uy63+5CWWIZzGG6RAfJ+/wE0Hw8B1ubY8cCB4bCO4G3lqISlxJ8THMJn9uUmYTBI8FgjMcNB0cbbHmoIH+jC0jqDGn71jFTX+zL7iPiYHgEwPB1dNbehgB4QrByY95fZrxtUjfSmBgYnzFB5UQ3CkOOyJQiDwP466mGBlygOxQFIL3ME43MY37iKcBr67HswFD8O21GGsRKcET+J5AcG4lFLYpjLjmEHzp2roABF/0Gny8M5rIoV9FHTB1jhWQVM+sEnyGtUR2PVwIghtFQo2ww1a8pkkL5ZztUAiCDz2cHAfojrfwbPYYD5M7uD/tY2PWsRA8D+FuiCNNngmCc2h3Um0EToh3GYjRQpXYNWigT7FV4KCGBL4U4ilEZ4mGVFwBfXqcUZ1XKVpMV6hgUIG8gne1bLFA3HitS0Hl0eHdR1z+u/T4LUQtbgzMg+kUz5e3uPif+p672ygb2gzdJm+kQ/PqcOFq1pbCpK/Nl92yaT5XqyHXF9rJEg+sS1ksIM0W863q8820QaI3wUtIEX6K4fsPGH/cR/zxENnRCfyzIbzBEBn5hI/HCCZTBEmCkBXhmdnqmt95np1yxjQXCv/le1Uy064E2uVAP8HGOnr376L35DF6X38FPNzFxHiEU2Bm3q1Bz5ZepDjBaO8Ah9/9hNEvr5G+Ewge1kBwtyjdzbmau3MtiwPB7Xtj3h96zzyawPW6CDfWsfGYIPifo/doF/FaH2kUYeb7SOMYydkQwzfvcfwvf8Tk9Vv4p2fwRxMDwfMdROqmbn3T4aGztYnNx48Ygm//9W8RPbiHUeALBDc7sBiCF7pIeZlVmeYsfXEbQZNUhuBaDfN1AjGzMWoznQjzvbcAp00g/LqNU9vc02pGFZJK2+vNK6dFIV5VWm3zcdF7LywGNtSfttC6CUi2gdxtr9X0zJr6ey0/N+imC8cJgtN3CsZdb3E9Tr8r50Wv7cLsec+rqt7UlUNVnZkHxuddt+mdb/pe0246run7ujy2Pa9NvSr0LwsC8ar8ta1f7rk3EPyirdb1Pb8ccF76eN3xmQsOrCbI9Ov0b1KJa5BGtljRIJwJKckdL3KjIicoPmNIniKOE1GbG09yhe0STNsoyAkSG0ZAim+C2xyQk3clEBzP/x1RUE4DxtlypaAsN9YsqiA3/uOsIvdpBxupyQ0cVx2Q2p+YPbQq0HAFaErvdHyjBn2qD8rbW5oC5eNXltn4+a6K3HXFUZfTWNDJg3q6UJqyCJEioTKMp5hxjJ0cgltPcAPBAwPBKTDm41sRbvXIxpZEJ+f2W1/finqFObuB4PWF3bZvK6UgEPwPf/ivNbTtPAi/wudde6klb/Y6ZP1a54Ge9nQ2xVkywMfxW/w0/Bbj4D1u3RlhfW2IrjdC6MXG7+rzgeDrE/FJ7rESXNTeZEdCEJwsTqZBhoTAhNn+zgE0SQ1Ont6Bj2nH58CC5O0d+5n1BrcDVvYFFyU4KXHXjQc5Q3DyBDcQnJTgFBwzCYwdStlL4ZNCcAqK6WGc9DBJb2ES9zAd+zwgSLIhOqQEX0uwHsUIGYKnBoJTearvnKVfUjSLkuCF344CIjt3tvttEUstfKHCCXbQZT61pgUV23HbLGNUFZNA8NwygIvTJMa7D8xiDv1mOx7ehUA7HjL0Ug8Rg3LJGS3akB0KK8G7Hu9qcJXg9RMeyZkVMrcAQ4WJkULwGALBD30E+xHufujh/nEXj4YdbMYBLxZxXWFDPdcWRSA4KcI98uTrRPDDUFSpNFAjKM6Kdo4cI+cTOOe/aSBnrFQ4bUnDDwN4UciqVi5O+py20voBMk/OkR+n7yPATkJSA9vpXEqfIubwtQyMZ/sWF8wreFf1mSozTCFxegV3lHItNd9bWwz1SJcEinWrDGedWqX34sC/QoUuU1Fb0crvyXkAbFYSDITMj7evAv2hKzqO334596amlZqMYvkUrl750hjU63xnz5HZgARmnKXISKUyOGOP8NG7PQPCj4HTAXxShBtVOCvCkxgBeYTbRT99ETXX5yF44Rv1yDQqZprc8RCfoH8YwiNF+L176H39EuHzZ8DjB0hvb2EaBNx/8LMmuxOypiII/j1B8DdI330AjkkJbnzMTXuRQ2WF79pQmZ0EJrt1bRODJsfqR+s91feA8rq1wUpwskPpPtpFQhC8EzGwzwh0jaYMwQ/+6V8w/vU1/ONTgeCJeK2rF3wBglPd8Dx0Njew+eghbn3zFbZ/91uED+5jFJISXP27DQznZ1G6Ea1ntuuhhYs82BW1I7z4pZNl08SqHUpbCO4CuXlj0es2Tr0qGKytwCqutwoIfrHefrmzm+69LWS8CARveg5VabdVVjfdX1Wp1aVNn5fht2vBogpffZ80HbInUJAuw6ViOoWxiPmu7T275za9x22BeVM6y16zbQ1d5PpVz6rp/LaLQOW069JtU8duIHjbp/9lHFces7j/dud7Zrhng3RSXeKh30zU46IsN38by5SMbFRmAskFmlNQT+M7ns7YcoX9x9luZcbBO+l4UaFTEE+xX6HveN5Ewh1HfU0BPFn9bSA5wfAojNAh9XgUImBfcgPQwxDdTgfdkJTlqjiXBX0O+ElpEHwnf3PW9UgMMobbOmcrFRaPJPl/RETA4yf9N68wOPMPnYdptWGxUD49k/3fRg2uankTMJnbbiqbNBXRie7iYyX4iQTGNHYoZQi+1SMleB6Y/suotau7C6nH+c/qUv7yUmrqr8wdGwj+9yUIXoBxl06yFi79lje3cLp/6ifQk54QBI9P8WHyDr8QBA/f4zZB8P4IHYbgYofC7anbaF6zwuOglQSmY2CNAgaSQpbhtszuqZtKfJiglaQGl8k1qWq7rKQVPy+a+CeRj9hA8KlPxxIIN32GqwRn1TlBcLJhEU9mC8E7Xm6Hcl0h+AQYJX1MZ7cxjXsYj8AQPMUI3WiC22sx1qMEAfnC4/OC4Nr/r6I1q4PgbrvE1WyBd8LmS1W19H4Z/1whUgLBOUifBr4zKnCfdjiQH70J/tqbeVzP20BwfoVr4fbFIThZMU8o4OrAw+mBB+8tcOvHGe5/AJ6cBrg1yU2B1JZb/cHF1kRU3X4QMgQnkM2DPYLcBLAZevOI00JwiVLj2KvQcwgEghN09MmKglW2AsFFYR4gM+DcYxhuIDiDb3JKIeWupMMgngE8necLDCfrCnMcgXGG9wr1DQTnNB3Vuo2mo6NWzrNeN/dCF8W5gf32t1rCODYxXMlNTbKDWFOGFa7J+UdGGX+e5XINnlePTU/Ax3F1tQPt0kjcAMp5aZWDA+nr405uCum775cLQMuLDZotQz+59U8TZLEEyxx/PMD04wHijwdijUIe4aQKHw7ZHiWYTOCnJhaGUYXLCynPKg+CVEb5BmA7EJy3hTKlFmBPz5UU1MH2NvpfvUTn5QsEXz/H7O42JmGIlBdrzOwtSTHeO8ThDz9jSErwQmBMUdxw8FjLhlUbbZ6SUS/pZGdRCM4LURTU8/YWK8Hv/OYbdB7eR7zWYyU478aQrR8Yvn2Pvf/vnzH65Vf4pLIfjqshuJtfguAbG+w3TkrwO7//S4bgw5CU4E7ALbdB5JswZJsrq2ksKeYHQXdk3I8HtADGeRSLGXZl4cWFfELhQvB5TXeuoprfm1y3cWobqLRAl9V46EWv1xaWlTNS6IdN3/Ypn8Wi5VAGtW2Bed0DaXP+PIBZPn8emK8q57qFjPJkXoG2AnCGKMbXvwy7uUt3ILh7DddmRa+h76w0EXkQXOky83a66t+NFV37F5NOXV1bZsFsVfW2bZ6a6mpVOrxo6owh6+pHuZzblGtTfm4geJtS/NM4xsVWlWMbM1YQbKHijHzHEkNytm0ioC3wW34gCnHyuiYQbgD4NBarFVaak20oK8hzUE6Xo3EGfa8Q3u4M9cgKhYC2BNwkcQ7BcfYo5zgmoQHg5D9uoDf9JnAeGGU5/WYVOgFx8SIXqxVRkNPuN4LwssAoYgD5W9TfMkWQ366KpRjS05SkEYBITdIj1E5F5ipsZ6ntK60wqCjDbL2nf743EPy7ghL8AVQJfgPB57+r2ndRH3nz3/wSaNl3fl4QvOVN3dSNhUtAJ3MZprMJTuNTtkP5ZfQtJuGHHIJjhBDTc5P+K5D8LnxHBLODxEBw8klmJbiHkKNqkQ84qbpFmT2MSCkrEDwwPuIRqWlN50EgIlEIHhA4VwjOGIMNykgJ3otnbL2yMZUgnNT2pwTaIw9jheCRqMnp+vkigrm9wuKTI/1d+O7bn6A4Jk6AwQSsBI9xB5NpD6NhhmkcI/PH6EUTbPcTrEWxQHBPJii8GmzoZb6rSkFc+3wsd+Q5PFZIpvytwYvLXYqrTRX0yIdbrhB8HgQ/N7l3c2SC8DFjmxnlqlF+EwBnCG5U4PxvUoKzHQ/Z/WTozDx0Mg8UFFbwnPje28CYpAaPJDCm9dG2g5Xy/V0Ugnscj5Ag+GgAhuD+6wy3v4+x+3aGpyc+bo9N4EFHpZy3Rq5liYJvx17EAt/8OJUr2ECbun1SFdoGWot9iqq7BZrzJjwbTMZYLBhrE6sENxCcYDqrwEkVbmA4p+eq0c3eQ2HfRjVBx1oYH7EiXbZYGlUwwXpSmRuFugZHZLBubGHEmsIo2HlRQBYERE1v4D8fbxTyxlvdmBfJpN+Cd6MuN3MCmScUQfrcumwmFDQstgEL7ZbVsnt+Kea7wgeFB/l42w6mTSPjvCF5Gm494dbbAi9n90Lh3TLtNateSAZEivApZoMRpofHGL+nYJn7SPeP4J0MEI0n8EcjgOxRKGBmmsBPU7tdU/u9XDSjOSr/lhuTcszjUTDX9WhXko9w+zb6L54zBPe/eYHZ3TuYRCHIEkX4fsYQeXxwiKMffsHw59eI37xDdnRcUIILBHevpzYhVCYySdF+59xEUZ+D5lUXE3jhRhaRwvU19O7cxsaTR7j9m6/R2b2Hab+LlBaWqFLRrG+aYPBOIPjwl18RHJ7AH4wEgpvtsTpZsgVjHnS0sY71h7u49bWB4A93MQp9xKxwMiBclfR2MV77TzPxIiXSNEEyHAFpypPCqNtBtL4OrxMhoTggZpMNTyrsJLUIx7Tq6LizrPhsGo82fb90R7TkiU1Aaclklz7tKvJTB2ClmauGn+UbKj/Hi+a7zfnzQHNxuDBvWbHZkqbNdZqOqQPoTffZBOf1+7LXc/mZuotX9KzcwJ1uQE8CS/S9e7wb0LP83Jvuq1wu5XrSBJ7L7UnVi7SqNqQpL23r1Lw8Nz3vZRqKpjpyA8GXKdXP5ZzaZfr5N6AxuyqPcuC3fl+6jATONgvlKmCwQbUlIgkH62RtghwrsNwE7FQbFRLaqe+42quwN7moxjl4J31PynNKj3ana5qOAIrGawKvBXCztYoB4+w3Tv7k9Bn5jnci9iXvRqQgNwE8WXEu39FvUpBrME/e1GrsVnIxlNou6sjfCafujtGNqEdtWGwxOnaHDNl1PJoBHxiCS2DMN4cjkBL85ZNdPL1/C49udXGr58O3SvD5fdvnUotXmU9qD127sXlpr6rvWGX+P2VaNeVxA8E/5UO5PtfOccIkneAkPsHH6Vu8Gn+Pafge26QE743QYQhOdig8hXX8LuYroj7FfSoEJxsUUoKTV3KXIbjptAiCBxKwctDJQH7fdEdkLdGNM5AlSoeDS/jIAg9pQHYoEtiSIXhA8EJCpBF4CMmGwijBXQhO6lCC4AQeyY6CrSgYgrt2MjqJt9Nu+WNlYb3rn4B2c1MLwftIDAQfDmYceRvBGP3OFNv9GGuhQHCP7FAkk9cegpdKdenq2OQG0gqCO0pvtYnQhXgbHdyAbqrDYn1CnsQCvBWEiyKc/NMIIpPNT8YWKLTIE9HnVqNqIDgFZzWBMa8SgrMwlJTgZ8DZgQ//1xTb302x+ybF02MP22PJO+VXytcoZJ1/m5fBsFmF4LlE+RxqdR+EA/S4rhsYLj7eRhBigmkWAmqKTFdaOgMr6Terz2ky7UJmhtbGq5DV38YixVGGCSilnSUCwSkwIilTFV6zBQsBbQPU9Td7njNU9pCx/Yr8Td+Top0tXlSRbtQYYhMjPuqiSCerF7ME5Cg2RL0h8N3mn8tHFgU0so7athSCk5qykzRIRe9z/ANbhqbMuJwVuJv2wi6aOj7upnREUaLNob5whfO1hpjjHHgvE+ZM7kmrh53zqEe6tquGgpKigiYhZwNM9g4x+bDPP7PDY4TDMfzBEN7ZGTAaMgj3E7IemfGOIV1UawvBtde0E3sXgt/ZxvrXXyF6+Rx4+QzpzjamUYCEn6GB4OkMk4MjHP/4CoOff8X01zcGgicIyC6lYIeiKnAXgpsca8Uvt4QOBLf13rwzDMGjgJXa/bs72Hj6CLf+/CuE9+9i2usgpTqtEDxJMXz3AR//ySjBaVGB1PWxY4fiqjGdxV8Kurm2ew9bX7/Azr/5K0QEwaOQF6ztdl2jpLfPmx5lmiJLEqTTKdIxWd2MEJO1TQb019fQ3dxgBTt6PcTM6mUcIMoaVWqZxYOSergMwaugeFWnct0mIZcBqZbuTI1i7CLnzzu36V7dZ9MGlK8yn01502vVQdhyXtqk1wQT25ZlXTpVoLxt/rmtmTO4anqPVDnOXVINBHdhtwbodMGSwnE7VnTGENJGiNWKXkPz7OZ7Xj6rjlsUmq+ijWmC4W3qklsGi7wXbRedynloqhu0uEHP9yYw5iJP43M4dnkIrmMt9y4tpdBxfclOzdZPO/4slpF1IecxJY0nc0GGqshd/3AC2gTHGYQzBJeAnPJvE5wzSTGdxpiSujzzjMrcKMzZp1xguXXGNMI8UnjLVIN2yYqCnOo/wfAOAXDyJw8EgpM6nP7NtivGj5xsV8RmxVitsHKcpg0ioslt5GgaId+xqtzZ1eqKe+x42zagRmVO0iIzLqfyIgj+/zIE3zcQvHcDwRd4FW8g+AKFVTp0PgT/w99Ja5PvozWn6zRv+Qsvc2bToGeZNG/OaS4BqgQEwY/jY4bgr8ffI44+YHvb2KFkAsHVSspuK2pO+kqPYDWc+nTHwAbZoZjAmAQMKf+kxGZ1bEQQHJj4GSsZ2Q4lnjEE72bktyWB8xiCEwAPgTF5gxMEN+BcAmOC/cDJDmVjKhCdJuBkh0J+4qOOhwFB8JD8mNUTvKZYtO+/9LUFA0o8j8R7OBtlmKR9pLjLSvCz0xRTgj7hhCH4bVKCMwSfcmBMGQoInJDf2myokvSyH7te8GpWjBXS6l3VPSZqv3RxQSdLtiQM6LXNrQOu1M7Ap8CsBIYZestvqrcuAOe/aZGGy17U1HQMA3FzLA9DSF1ASvA5ELytHYq976bVADsQokEdQfAMwzMPZ/s+/NczbH87xe7bFM+OIBDc5rc4dM3hhCToPuWqV6PueVjYLZ2cJOZUV1U+m06wutIWAmkaaxJOx9iRWGau+wadHNqthHLejD3GVaVtEuauNrdQKQT7JAsNUlob5TpDcIbXOQBnGxUN8mnV4BIkVCxljApY82sW8AikR90uA3XOE8FzY/ciaUqeWEWseSboryoQ2n4ZRcjCELMgZFCvWyMZ8BPENXIT2S6Zw3j1b9eFCVkQyMcc6lkoIN/Ab1UEqyO0IdCcBtVLq142ymtV8jv7l6Q+yMRC9dmkHJ4NR5genGDw7iOmewcMwv3TU4TDIfzBANlQAmb6SYIgnfHCjdxRseblGL+6luaKGepDKO5EgOj+PWz+xZ8j+uoFEvLZvr2J2HiCWwg+m2F6cIzjn37F4JfXmPzyGtnhESvBBYIbFbhVghftUGzZlptNB/joJIdLRhcY6Hu2EwrR3drE+oN72Hj6GFvfvERwbwfTTsgBpO1LlaQYvf+Ij//yrxj9/Are3iG80wG8KSnpjSe4CZZUeKkzD+FaH/1729j66jnu/Zu/RvT4oUBwWtgptAFWys0BN2fTKeLhEJPjEwz2DjA9OkF6OkS308XOowdY372L8M42srU+q8o5ELb1VpS+rAmGuhCszRi1zTGX3UO66bcFXFeZp1Vcqw6aNcGzc32zow7Pu7DFB2HLPvdlQHXbZ1p1XBPQrno2bc5Z5nkskr+6fCmodu1Q9BnTM+FxmaOkk+5bnq8G0aPvy0BV86afkxpT09Jravp6vfKiQNWCQBkKV92Xm25VnVykrjUB8Kr3oS5P897bRfLUlE5T/dZFD30mq7r2KtqlmzQuWgJLQvCygV+5CS/t6FURjRuWXYaG7jxWZwdmobxgL6hjSTOaLMUc0cV2Xngn//BsJovw7CVuLFc4mKdnLVhELZ4iZWiecaBODtiZJmLXwopyoyAnxTnB9pkE99QFfiu84Q2iZJsiQTvZGoXgOCnHaUxH4oaIPMgjE9xTPidg3jHfdRiei6c5W64YGxYN3MntlJlX8VMnkZ9RgbMBHRfCeQgeshL8oVGCd7DVoxhRYmOnCnIrirlodfoCzr+B4Kt9iJ7naWDMGwi+2qL9PFOj5n2cjnE0PcYeQfDpD0iiD7hzO4fgASnBTd9kFYLX7HbZO9l4gvemAAXGJE/wLgcRNHYoBKddCB4ILKTzOhaCU4BBWhX1MXMgOKnHyT6FrE4oyBldjwITCgQnO5TPEYJnDMHHyRpm/j1MJj2cnlKE5xh+RBA8ZiV43yjBOTCm2Q2gdig3EFxeBLYhURhnQJta1SrKtcEtVe1tgrJaixMF4QS2VQFOgxmG3wLA6f/o3/Qff0Z13oBwQYliUUG7DmjxhZTgZMvjKsHFYWD+YLMkrJ6r2io0BV49BH/ASnBge0TKdcl/8b+ivQWPSUtHnBvbmu/nAfJVNVXLLruwH7EDGN382GG2gl3nONqEae1GFEAz7BYglSiakQAAIABJREFULgrq3HOcJ4MMvhWE64DeqKQVgtM2SYLgqgY3EDzjYKEs/ygCcAbSOawn1XkQRqxsn5FFjAEEPCg21i4CwY3fuYHcGsyUFOS0o4YU8uSLmPukG22JseIQYG5qtb2vfBFCFfMSNFXyxwtRak9Diw9seaNWMI6FDquMee8qK4jHB8eY7B9y0MwZ2Y0MzuARBB8MQIESvMkUHoNnUblo3dV6Nx+CS03WSRaVzYwmH48eYOuv/wrhy+eY3N1GvLHGC6+srtdHRxD88AQnP79mJfj4l18xOzhCGE8Zyusimvpia+BJneTlEW61cdIXpvjGWJBgd0DI86FFl+6tLWw+eoDNZ4+x8dULBHeNYp198U2A5DTD6OMeDv74LYY//4rZ+4/A8Rn8SWwhOO+h0l0xFsp7CPodVmxT+jt/9RfoPnmEZGMdabcjuyG4+GgCmSKLE8wmU6SjCaaDAQPw8eERhnsHiE/O4I2nWN/awu5XL7Dx5CGCu3cwW+tjSrsWNB2jAndbl3mwSKFUG9jS5phVtUdt0mkCSm3SuI7HLANdC+1uSfnvfrfoM2wDGuvKsO3zWUQpe65XLfX1Tdds+l7Tr4K8VWVcl59FIXjd8S40rnoWLkRwQbZCcB5LlVTF9B0dq2py9Sd3F81cyM7tmqMcLwNxN1+ah6pynFcPy2nMey9dUC/NnhlplJTtVd9VpdvmnWhzTJu2pFw+5XPcZ1K1YNDmGjfHXNcS+HQQXN6FHILLX3UzkOrPdTyv86eiiMrAdAXmrConqybjS25guQDvjINw0q5sAeHqT54ipoCd5EBHv9mTPEUSi0+5tnWUBl2N3yW7Q1LaM9pFSlCbADerx8PQBufkzxiECxCnf/OPUZMzGCc1OfuNi3qcVeMGtLNbpAeEnoyRiRPsHZ7hn398jR/fHuDt4QhRt4evnz3Cs/u3sLsZYbPrMwTnkbq2U6Z6Ljvnuq61e5l83UDwZUpt7jn/K03Tf+/94UYJvvKS/RwTpBdslI5xSBA8fou38Y8CwW+NsGHsUAiCFwNrsbn1tbpdheDk090lKG0geMdAcPXqVgh+RgrtIGMITgrySCH4jCA4eYPTdn9RgouHODANCYILXqDGOkpUCQ4bGJM6TgLlpMIdR7kSXKxUXCWiFt/iqqOLFLxCEoIjk0Qg+CRZFwg+7eHkOEacTBFEU6x1Y9zuxuirJzgHxuS7t3YofxoQvKrEzXDHLg4Vnyet+MtKuBlImZ0KrPQ2Vies5Na/CYBbv28C32pv4lg5G8htwZtZ+FF7FFaFmkFP7OVKcILgVBdpJ4OFSuqtqx6pJvt1tbE8Aa1VNBkIPjZK8MFBAP/XGba/m4Ah+FFmILjcX/E/heD5NuRF6nodIF8kjbkTy6USkvYiD2kiuSwqiQX02kUUA0xzoKmDcY3MnqvZCkoMBeKu8vpcCRuvcoXaBhpToEYGmiILlrMcWxMLkulzGvSSMjwIGICL8tzECmCA7YSUN/BeFcaSpkBwUhkH3YhhPINrVYSzOl3tXUiBbqxanGChBOvFM93j8ymAKg3uFYATXKe88X0ZlbwsEhg1vvqt87aJGRCTPcqQgerk8BDJ4RFmgzMgniIbj5EOhwAFy5zminB+31Tnboou7xVzPJ6bkxgYQcEa1/voPn2Czb/5HfxnTzHa2kDc64hK3EJwWaAlhfPJL29YCT766RfMDg4RTAmCk1e56Yp1+6lTd7jWKPQwlUthvWXQNv8mUKpUTjmPIDiphW5vYevxI4bU6y+fITC2LbTjiZ8j/d8sw4S8y7//EcOfX2H6+h2yg2OB4OQLzgE8be9jFeRsLRaFCNZ66O3exa2vXmD92RN0H+zC29rgXVW8G4I8vycS1HRyJMrv4cEhRkfHiE/PWNFP1+n4Ibbu3sG9b75i+xbv7h2k62sc1YSV4PQ25quT9u1oA8HllZjfXzd9v1QTcoGT2gLNC1zik59aBo6aoXn3Pu+7RZ/hIhB80bT5HV4QYp/rVRc8v22dqSv3tuW/6PO5SDk0LZqUYaoLkcvgXNsBdwykQctUneyWgcJ0Vau7dUDhebks2z6DupdPr1FV38rflQF5m3aufN1l6nVV3pvS0eekAVLn3ecnb5huMvAZl4AO6NpyDne85962OZ93UZv/3GmhIdQWVJsxklitkFJ8ZjzIRe2d0g+5+UFiL7F63PyobzT9e2qCebL/OMF09iCf8fkc5DNJ+TwJFu7Y6Omc1cY0kuCdBMI7pCB3leMWpJP3eAedTijqchJOsG+5h8ALcHg8wPev3uKX90f4cDxCr9/Hb148YSX43fUA6x2a7+YQXMfUOuv5jCvRSrK+CATXCza1oyvJ2OebyA0E/3yf3Wpzzg0vQ/ARDiaH2Ivf4X36E2bRR2zfGmK9K57gAZLPCoL3yJ5kAvQSgCG4AQXWDqVDdigEwUUJTgHTgmSGiOxQUo99xDuE6NjWBBiFHoYdVYJnDKsUgtO1SAm+PgXboVADzp7gDMGBYdfnv3MI3qRtXe0zLnbHOYQgyEG+zWKHso7Mv4/JtIuT4ylD8LATY60zxa1ubANjssaYtzxdBzuUK+gieYBQpzF2ojo6lgyskJcXS6OsWMsCtjhhCO5Ymaj3t/H61tVzhltWtZM7SugEhZcizM4H1zqFTiEwlZASPPAwNkpwqovkh88KXP6vqAzSWnkZEDxgO5QJdl8nDUpwnfAvDsFr810xHq18pJf02lnvclvAxmPPehM6g2ej1OanY33kXVzJT59zajm1PkkGHblNi/UIqbkvVajo4DsHr4WxetFCxgyWOQfWNsUorU3WrCLajmRzuMp3osoUAtukSOlE/z9776EdOZKlaf6Aa5KhZWZEisqqqe6enu3uqd6e99un2Wmx7zBvsGdmd3ZKd1VlZqQMRdIV5J6rDAY44A4XJJ2RYB4mGU7AYLhmMACf/fZfVhsbBOezYCU3eaUTmDeluEB65zWuMFsgeA/94ZDL4fCQQkXtXaoQ3EA4w3v1QQ8CWvLZQxbFWF5OEV1cILo4R7pc8r0hS2IkiwWyOWURXrIiXFZgiG+/P29QHt3LvdLut+F4jN6Dexh99ilO/uE/IXj5ArPJCBElmnTJWwVu030men+Biy+/weWfv2IInvz4Gv0oYuhrq0RYKa2aH2lTVR21gODSbYq6uuSx5Fc/GGD84B7uvXyBO5++xMnnLxE+vM9WKJzAU/ejMSh69x7nf/6LKNb//DXS128RLiKEccKJj9yEoPRgGYWoI9KqgUEP/bt3cPL8GU4+fs7WK/0Hd5GSRzq9uEXi+Z2+v8TizTuG4ATAlwTAya4mTTEIexiNx7j39Cme/IcvcPLJC4Ah+AQxQnqKcTGqjhdNsKgKWTa9XGz6+xUNM43F7gvTrru+ux7vpkF4Xb2rfaFt36jbbh8A7K6zFsHd1F/W1WPTvqVbsZ8fYEO9/HLrjr9PbDa1SRWAG7T2vagNUtBpGJz1+yOVUYXj1VO2cu1zv14+bF/XltU4tAHg1XpsA5Xb9u86yG7Hrf5tU3vwo4cmC/TboM1+Lbp/t0kXAX2+9p5PWsVk3eS4UyrIu7O+HrpfvIdG9xjmiZPkuVn+x6+VLKoJFZKLvQqJrvibIblAbrZOUQi+VDU5WajQ3xbkSa4e5fQZJ/0kSJ5ZEk/5jCwZ6R1YFlcKDO+H9LysSnCySKHn70Ef/UFhrSIQvIdeEGI2W+DVD2/x4/tLnM8T3Dk7w1//7BO8fHIP9ybApE/P0Sl6qgTvIHi5w3UQvNUFuM1GHQTfJlof8rby2pxjlszwevEGPybf4Mf0L8iGP+LBvTlD8AFB8JwguETi2O1QyKKEklUyBKdkl3nAEJzqT4oy9kkeBLgcUbJLgeA0yJBvKXl8j9RCZZzRUn7ZniD2zKA5+YjTUh9Si6c5xqQ4Zwgudih0kyMl+HIAVt9yYkwHwe3up8BKbrfX1sWsva0dCYKfz3NEDoKTEnzBEHxI8HsYMwQ3OxRKjCn9QG5Tvie4ewi9vtOpWapWE0qbiNc/kZVN3YtE9SHaiadqhQB2MXjtacfR5x1OomffCsskmaX0R1Nvk7WCKErtv+J3nWtQ8Kcqbi++YZqjl5A3fQHkTL2bkOc7TeCQCpyV4ALBjdG7l509e9/Ki68qwedRjvllgOnbHnpfZXioEPzl+5w9wc0OZdWVpQznV17S2gozrL39AupI/zX0Vz6snaiJrJ2RtVVQH45dvavwW/9giutSYAp/QkfHN7Qr9Tm9EiThjyrRq+EoJyCVvuqMAH366x1Pn9eLTyypkDs3S1CqFiYM1Iv6FJ7rhV94CYDzEFQkOWV1mPqSG5EW2C2+6E7hbuMtz+HpsdVTnRN90iqelDwW6TsR6D4csD1JQr6MZMMxmyMnEJ6I13Wfrl9eGbS6cLbUBBpYOkbv7BTjZ88w/OIzDP72r5F99AyL4QAxJ5ospOV0hjROEAQ//+pbXP7la0z/+CeG4D1SpVcgeOFxLRO1NunARTYpwa0/+itCTAlOyWCHA0wePsD9T1/i7NOXmHz6AuGDuwzAybqF7GbspSV6f47zL9W25U9fIfnhDXoEqKMYAdkLlC724iWT60p9YDBEeDLB8OEDnH30DIMHd5GPB4jSBLPzC0Tnl8gvZkinM6TzBXuC52lC5r5cNiVLG44nuPP0CZ788heYvPwY+eMHbIcSU44PdxkWg8gmyG3KQ3eVblCCr4xXW25v+28DFPccwj+Y3beFoZtibAC0LkBt9t21L6yDl5uOW+0/Vci4af99/r5p36a6temATWUbPF4Hyndpv6Y6+fHc1E5WNxtD6N9JkpSsSQzkmpKcjivJ7iTxY3X8qcJyH7b7v2+K6TqAXQfg68o7BATfdlylY3YQfFPrdn8/ughoYu/KY3thM2vvj07dYiIGfw+zNtHndZcixVtBq4k7STVO3/QlHuQpq8DpI1aD82cEvUlpXtixEAhnpTjDc4LpBtQpsWfCyT3Js1z2EzU5q9UZzluOIlmxSrnVesRDKGn6MkJEWUODHh49uM8Q/KPHd3EyzDAMM/RywvpkoVI8T1Pdt3zdO7pm37dC/v2tOvbvW/a6/T/wScV1ENyfg7nKEK+W/YEH/XqD2fpogkWnyRTfL37E6/gbvMm/Qj56jft3SAm+KCC4jkjHnBiTwCNDcFaCiyf4QKEj9WxWgvsJK3u0rEhuFvSSzlYqiSjIx6TYDQLECsEJJhI0N0U3QQWyQyEITokxT+OcleQGwQk6EnycDUkJDqRsh3KzEFyaUP8LAiwcBD8DVAn+/t0cSbrEaJzgdJjg7jDGWD3BCYLLfVUBuJvXlk/46xqgYuvuXbqLlqGi88zVwkrjj7dcrfrQUswGaVvq8jGCMGZNwCpRl+BSPYTZt5sAuEJwY10OzOrYa2DRkvuRstt8oj2vYGqIXpqjHwsEZxin6nHqZ4muYjArlOUgQBJqH/SW9e/bXPUQPAdB8NlliNnbHvoEwX+7YCX4y3PgfgmC1z3m0ENUTSvv80RU3dfK946zqfh9YuXi1ATBLXu9g6VFfy0d15LRVC61ovx2tSzyYQvV1qkHF3QrpRaC+9d5xRbL/lluv0rSWB0o6Jj2zUkr+fPKTIXFxSZgm9qrJjepPk6XSnVt7CC6b5EiSUwJyJLHeD4YIBuPkRIIDwPxZZwvWXmcL0kRrtYoeu2Ve2ylN3kQfHDvHk4/+wTDn3+O4K9+geTJIyz7fQbLHFpN6Ea70CQZwd/zr7/DxZ+/wuUf/h3xDz+iFy3RUwjukmM6z22B4FqY/HAQXBrP9a41EJzsaoLREJNHD/Hw888Ygg9fPkd4/45AcFatqxVODsSXl5h+8x2mf/kKl7//M5Lvf0Q4IwgeIaAknvSmVOq3krRO+gBNLofIwh4nyhw/vI/+nVMEI4XgpM6fzoD5EgFBdVoTTHHXeRK6//TIx3IywdkzUoL/HJNPPkb28D7SkxMkasHDC78qq2As5v5Pvx38dt32OXXb7e1YbYHiVvfCn8DGdXFrG8sqMObRqCF3xqYyd213a6ImwFh33Lpjravfrn9bF49q19oUn23KWndNNEHhTfvUXQrr+k6TQrqpnatwmrYzD3ID3gyKLPmv1884gR3ly+Ck0jaMFze+6jn7kzXbgPCmvlb3edN5rpsIqLbBNmWsG3OrkwTVcfsnMMx1p3jbItAEwX0kIB3ZaUz4SaX88G+jgQpXCnENXfcFvfMehpk5eO/9Jnhh7lEkCmeITYCcwbhA8kQBOCnH4yRh//EoivgnwXCC4pS0k0E5QXPaR+1aGMDzwnF9maaxrt/HeDTCo/t38dnHT/Hw7gmG/Qz9IOOVgpL3qoPgftfuIPiVXOjrIbjcqNq9SF9J9bpCrzECNMhmuIwJgn/Pdijv8DXAEHyOkyEpwReiBHeIooYeXWONmw5lnuCDOMckziUxZkyKU1OC5wIyyKZkGGLKCm2B4DQzStOhlGhMIHiOk5Q8iwMkfVLUiqcybU++ygTTKQp98gRXCH4Six0KfRHwpu0JnLOCvE/qcL2hrajhFEeUslJfXUB9/69FApyT1W16iqD3DItoiPfvZkjSCONxgrNRAcHDIFZX1aL9zdjhKEcLC6sBD//ftX72lbOwBB3eU4izkGBqo9BZ7UzYmsSSVGY5+mp54sC4JrikmXFFXeq9K/YlpnQ1KwL5KervEgTnriFPLAS/hwrBTV1OVSM7Hurr3G+p/7GfvUDw6gvOvm1XB8FjSpK3zDGfEgTvY/BVhke/mePp1zFeEARfAn31PHfjiikh3GRKtT205g1QYusrxhVfwMpWELwKsbc98MpBPDqqkx1SpAtIq7txAa23rdCm7Qtgamp273WckwSzAGSF+frt55VRUndwqkRr2JLqQ/bWhJ4NihCdjyv6dM2pNLepVyd+5ClAPV/yBMH7A6STMbLxiJM0JmEPEYHwqFCEs9UHeXMXBh9ac2tFA78Ke0nw/PAh7vziCwx/8TPkX3yGhDy2e32kbM8iEJwSM/NLASnBLy7x/utvcf7nL3Hxe4LgP6C3qEBw9boWqFwHwUudSypnim/+3XVs6X30MjboIxyNcPLkMR598TOG4P2PnwJ3T5FQclOG4PJNe5NKPnrzBtO/vMK7X/8Oy1ffISSvbkoqmpIvuIJrb/LULmcB4QLV2Sue7G3IHobU5siRxDGyJGH/dpqwLn1xewG9wQD9yRh3nj3Fo1/+nJXgDMEnE6Rkd1OZWWujhmyCX5uumuv+e3Uc3hfCXnf9r/J4bYAs93m759uqCO9e07YMO49tt990/uvasw2I9Mv367apnpv+Xlfvtvu03a4ppm2Ab902bSc22tRv03VWLcMH2L7Ku2kChlYm0d98VTj92xJ3Vr2x/XI2TY5sisOmc5Pbhtw36o5b97e6/rLpOP7f+d6odihmMbNp/03XVvf3LgLXE4GGp9HKKkK+oiqvP/Y87MZCs1VhyF0ISCxPTVVFxFvoiky+Xr3FqZInRUouwLiowwWNEDAn5bd8iwpcvtluhb3GIR7lZLdCST0TUo6nyBKBIpSvh/zET8YjnJ2McJeEDkOa6GNjF/f8bPSxEOlcT8sc61FuCoJbPD7QsbWD4Mfa4a+/Xqy/wmVyiW/m3+F18g3Og1cIRm8Egg8W6OcL8QRfgeA1I/X1n4A7og/ByQaFILh4gkvCQeaGIUTZPQgxVwgeEwRnBR1BcFKCy36kIqfF6aR4i/tkbyJQMVIITncUgpAEwSesBIcqwWkfsZ8gCE7e47TfKgSvYKtrh+CiBH8/I0/wMwT9Z1hGQ7x7N0WaLDGZJDgdEwRPMO7FKENw030XP2+w6esPvQ6C1y6y8p86iocCN4FfsDp+4Lf+xrYmBMJV/d0nOM2q78KLXhmb3ujV+kFV3aTatgRzuSq1qStwMjgG4GphYlbj+gTDx6P+6kFwfh7SfcmqgK18CID3JCkm9X+ns1VwdZUQnJTg87cDDBmCz/D0lUDwe0tRxQuTdw2l7Wgwzh6H9GNHyzah6s09sfyQWdYfr93bBBYOz24+VmmL2qpvhuDugWTN4a4SgnutVLa04D4p/j9lCG4rRYoKr566vjx7ENw/PX9k4X3dg34lCFWwWflzG5DBuzgrf32hoGuv30c2HCIdj5CfTJAMB4gMhJMdB3mGE+Blj3CCs2YsYy8x5SUlPEEVBBg9fYL7f/vXGPziZ0g++QjxvXsM2Mm/nMwXSxCcEmMSBP/mO4Xgf0T0nUFw8toWtY3YseiyWIqVdQiKj1lS2ol6HcrZm5UguC5rJQg+HuFUldWUsDJ8+gj5nZMCgjO1lwIpcWV2foHpV1/jx//3N5h/9Qrh5UwheCLw2imWKv1e6yYJWPXad29EUj6dn3s5Mvhigyvl8VQIfvbcIPhHSB/cQ3Zy4iB404qlKmjhLuH1rWN/GeggeLuxuPV44G473iTpFhOw2x7Hat9mv3WTN+7SbmHD0+ZYbbapi/xV7lcHlte1fhvo31TmuvNY97cqAG6qX9O44oBTDQTnsZbuN6ok9xXjdhz/szZtsQmYV+vvQ++6sWdX1Xf1ONVJSIPgZBfTQfB2Y1631fFHYNP9e/U9TZ+f7THKibZMPFOl6PaeU3zu3gX16Up+lAUr8nDnvfzqc5j5j1uyziwPGIRL4s0CghMIpy/yDaekmWNOrNnDgHL58KOeCBrkUc89nRXPecffdFdaww6CX0l4FYL/yz/rG5oPIQrwcOwP/VcSmp9SoUIW+L+L5Bxfz77B6/QVLnvfoDd6h/tnc0wYgi8R5pSLWF9EHe1wb9lHEzWCgqQEJzBIySpJ1U3ew+YJTmCAAHU8EDU4Ae0oEAieIWOYOVQluEFwUucRBGcATkrwUDy/acjupcA4ytgTnFTnlhiTLFNWIHhPgdEKDVKlYMUO4SqDyjAGwJwhuCjBw/5zgeBvL5GkC0wmqSjBRxHGvQRhQH3AFHjezcr1jH1x6tWcsXtYL8VdHwhK/NXbwOwNFB7xfVoT4NkUusFvBt6m/PYBuHdDd+vUVDXJMNpgtUJwWl1An1uCQlF/qzrV+SXLfgbgnRKcrVf0+gwDLof6IHmAE/yOWRleWKFw7z0wBC/yMpJtRI4ZKcEveyUI/uzrGB9f5LjLEJzFm6tfbjKoDpKZkcN+INzvqcYK6hOg1lbQPbBt1WN1Iq5pldXKGTlfkUIrXap3K334VjXcY+Nq7a9iLCg/su9R2cZdBSLrdUTXH6mdeyGywQD5ZIR0PEY8GiGmewIpYOIYyXzO1ijse02KcIa85ZcGOyBdz6Sgnnz8HI9/9Q8Y/uJzzJ88QnR6glQTdZINi0DwQOB2miG6mOLyux9w/pev8P53fxAIPp+jR3YsPFbJoxx3MT4BD9zpwaU7CWCXr8JTXeTn9nExCUVJMcPJmP25n/71L3H6yQvkj+8jOyVltSXZFX9KnkSIY+SzGaZfvcJ3/+P/w+zLV+hdTBEslgjThOOjem9nzyJV9b1svOcKx8KL+rnIMujXz/lngJCSM1F9FYKPX36E/AHZoYgS3Fm3NFh31QGXamepPhe3AUxX0Ve7MneLwD7t1XbfNtttUuHW3nkqSnXbZtd3tU3q8jbn4ca2LSYI/HPb5hhNx2pTRpttqPwqMF8H3NuUads0bdvUBgY/qm3sw/Wqktzfx7YzmE5/q4Pm1c/9+qyLRfW8NkG8TX11U1+0Z1b6SfDbILifHHO3EaHbq4vATzMCTU/U9W9XBtftWbP4aY4n8vypyTvNk9y7Z4WcTFOTbOr7J+0jT3xHLKi7we5x0xB807h9g6HZ59AdBN8neh/Mvh4EP4/f48vp13iTfYP54Fv0Rm9x/3SByWCJHkPw1L3YW2JB7635aEJC6ljySB7GkhRzlKodinlTsVVEgLQvtiikkCUIngSa7FI9xWm/SZKzEpygJINzAuC0HwFFfekmCD6MJBEnqcfJE5xGdAKOiyE4AafZoWQMwb01SC5qNwXBA4bg76aiBO8NRAn+9u0l0mSBk5MEZ+MEd4YGwakPEJq1W5acgI/Dj6YjeBWpheDmC+v5w/LLgLYPsxeC3gSXqe9w/xHQbH8j2GVqb1J/S9LLAu7yQz1Db01Sx17DqvpWIE3g233rZwzBGwC4uyHR8jJWgtPEiyjCzWKF/Iypr5H1iXwHSBiwl2GqAz57NlrxMmQsy4Pg0/UQvBaV1kDwAuv5gLFdxZtwbJX5rU34W3nBN9VCuxroVmU2qR+ugcXmkV1j3VO+AreqRe3GV4Gs+VJqqNrK8WyCyZvsWd316iG4XP46Qab15+ux3+MEmRlZorAifIg47DEIj6Ml0sUSWCwAUoSTXUfOKYJWIpD3+lzGyScv8PiffoXBF59hdu8OlmS5QvYrXiI08/kmCB5fTjH94TUuvvwa7373Byy//Q692Ry9KBLo7vqWJUgqouei5n6RRJY2jhdKcOuS2jqkSB8M0DuZ4Oyj53j2N3+Fk09fIH94D+nJmO+BMkmnZ0o/khTBconpq2/x7f/4n+wNHry/QDCfg2xj2BfcKZa0Bg6C10+qyzgq9xkbGgrYr4m66YWKXq4GffROxuwJ/uiXvwBD8If3kXl2KA62VDphGwDOUasobNuAsP2v0K6EQ0Vg3/Zqu/+m7Q4JwXeJTRvouE25m863qaxd97Py2u6/63ZNELxt+zVBcPdc2qDYX/f36goV2pZg9yEguH8P9Mc7P3FntS3bxnab/uSedTU+/vhM4HtAq3685KG7lN3t00Wgi0DbCHgQvDJZWC6h8hxXes6y9zdbIVnkIjp2jtA2SoferoPgh44ol2d2KKoEL5nvmFLoql6Lr+SEukJ3joDYgLyPCIJ/hTfZKyxH36M/fod7E1KCEwQnL+jCDqWwLygUYzsf/sA7si9zkrNXN8FBgtKUGJPhpHo381JrgpE9UuUR1M4RM4wURR2ra1NN/MvBAAAgAElEQVRgRHCRxmpaFk8gkfzDFS4yBCdv54x8wUU9TqpzSoZIREKU4OIjTpYoYodShuDFFXZDEDwIMI98CP4cy+UAb99eIE0XOD1JHQQfsRL8dkNwlnh6VI6Wc7E2319GZqBbf1L7coJLg9u6qoD9f9XOg8C4ePdKYkxScPKLhPYzVnyz8lv6AENvAt72uwfCOXFqBYC7S8RXgXH9yIIF3F+5jjohwRBcj0HHsmSYXLY3rFf+ufOVuPoCJBB8ykrwEIv3Q7ZDefzrOZ59HeEjVYLbhMLqgcsPUfwQ4G9U6+fepK9ed1qWSMaDeN7mpcM4CF4EsGKhvDl+tUR48322mHQsDsF7NRHmxpUZTkMrBflWD6sWhJvPp2ELX4NcX8Wy4sNUzHxO3Clr8XFjgjo3Kbc5lK3OyYcWbiUGeV+TKnzQRzYhe5QxkuEYSa+HiHwRo5j9sNkeJY7Z9kMS/PgzHwGC0Qjhnbs4+dmnuP+//x16n73E9OQE0XCoKmUbAGRcYnuVNOOyF2/e4eKrV3j7299h8c236E1nnHCSJsOkr2q0vURE8mm5FQKaifPbXyGzvxUDB4LgwyFD8DsfPcfT//jXrATPHtxFdjJCGugZejZNdN69JMH02+/x3f/8X7j485fIX78FLqcI3QSB3e+KCUX9ZKVL+0pH69aVXixgXBOJhsMB+idjnLISnCD4x6wEz1gJHsqYrGr4psTIVRjeqtN0G11ZBK4SsO1b6SbAuWu5m8510993PW51v22U5dts6x9n23Npu33b7epiVbfvpvJ8WF0HzLeF6Dxmb0jGWgfB6/bzVeN2vmaT4gNzuR1IkmLyIDfgbd7b9DeD7LxKKQydR3np0cx7ptgE/22/TfG17fxzJiX4cDh0avBd++ChrpeunC4CH34EyhC8ev26a3CjVqX0pKkrLzsVeFP/qYPg68bMYx0Lj6xePgRXyaMzxu8g+Ic/mBVnKMu/CYK/w18u/4K32TeIx99jMDnH3ckc4/7tg+CBQkFSyRL8pm+G4WkmMNycp9R6gpTdBAoJghMy6PN+AsLZYkJtK7KeQkyzrKByCIqSYpxhu6iFsyBX33EB4eQlTrYUzo/ZYKZrhhuG4JeqBB8+x0IheJbMcXqmEHwQgSE4UgQcI19HeEuU4CIdlIjr73wjUSsBUX0rxDYAzjYnxXdICVYl/5oqwtU3V9vRQWWFMuzpTfBb+4tBb+lrBQSnpG/8b02EadYAVdjjz5nzSwv7kCukVxBvaklSr1I/ZBiu3uOmSHcvFQcCn7UQPFEIPt0FgvPZFVdHybTLJMOro/T2DLTytOYX4A5TyVjDh9X+b3OAbW8Y/gSM12dcNvgaYiwf1Z9zw1yAF7tqRK4Hgtsltopfi55nI4iDt54SvGTNobsI47WUvtWA6wP0Fh1g3aZu0sX5aqsnP1WBrFGGpOYecbLFZDBC3OshJhC+WCJdRkijJZAkCDOyRiFVeNHP+icnGD15gpMvPsOdv/8bBC+eY0r2Kv2+KqoFRNC5ktci26FkQLZYYPnuHBdfv8Lr3/wOc4bgU/HaNghuNijld4wSWOZIVVda6MBV6n6srA4REgQ/PcHdFx/h2d/+DUPw5N4Z0tGoSObLq6VkWJVJ5BTzH37E97/+Lc7/9Bck3/+I/P0FegTBSSluCYW9rr1ufUdpyb/NEXhdgO2hLJkoQ/AJTj96ioe//A+YvCRofw/ZZOwguDyM+wlZ5ZoWfmM/VxXfbS/zbrvDRqAtJDvsUduVVgWJ7fZav1Xb82273aY6VcvZ5mW1uu02+25b/7bbt92uKS6H3t8vb1cwvE+d6trI77d+2Zz0Tj3IKT4Gwel3A+NVCO5PAthYTZ/5ynG/Dm3PZd12VQhe54m+qd93f+8i0EVgmwgcGoKr2EWfRwsl+DZ1+vC39SG4TUSuO+tt7sHXGb0jq5dA8H9hT/DilbUIyKE0gtcZ4uM91qEbf9NDxDbLdQUrpHi3fOsgeDr+gSH4ncnCQfAQiVOUGYwj7yf+apGA51paR+GmgQMG1KQCZwBOau2MwTYrww0VsTpXlbMKwcXrGZzc0F8kwUCT4WVhV8Fv/qnACgKSBANIXU7e4cthgKXarhD4rCo6PcwnYbxmT3BybhElOHmCn6E3JE/wAd6+Pmcl+B2C4JMEZ/0IozDmBBa8+N2WJ2qjHvsyJoFKAmh4rs/gN8EjBd+0SoDV1Nr2/NNU3/o5mQhQm6kdvPrRqiWAWtNSE7J61CZOnPd3oQJPQoHTBKmp+8jvOhKbHLaB0tHHApsECoo3ONVJk7+yilw5P5VrqnIe0tWWxbXbLurp1Su5Oh5R1eJEPcGnPVWC53j86xmeekpw8jK2WJZKtetAP5SpqdL/1g4nKyzZYlkdpyoK8wo7dNd+MzAtTwZtGuNcokJPxM0lNHP92rszjxWq+rffNx279u+VE3N3/RoYv235XMQaaxOBsfX9z1XLfnFPKVXtrv/E4p1MCxje/IQjnuAl3K43Ae6HPP6HyAdkjTJmGJwQxO71kVBCoCRBvFgii5YI4ghBQp7dBMKlnUd37+Luyxc4/eJTTP7qC+RPH2M+GLDHuA5L4IRDdl/VcSVdRFieX+D81Tf4QSF4SOpqB8EFnAtvLxqw6HOFpUg16n6/lBuR3tODEOFoiMGdM9x7+QIf/91/xMnLj9m/PCZrGFWC84Qbx4YmEXP0swyL12/w4+//yIk8l6++Rfb2PXrLCCFNDth91dlPFXkP6vpZ6XnGTw6sdRWmrclECYKfTnD2/Bke/tUvWQkuEHxUUoLzM4u909mYq2rIY3qk2fa6+xC33/S8e5PnfJMQfNvzborjPvHdBoL7Kyy2Pea67bcty+K2637r4l5X5srzkdlteWrvTfs1lbFtH/C3b5r8aPrch+DWluY3TuWaOtyuCYLp/ue+At0+L01weisdm64r+5wgONmh0Df93kHwfXpCt28XgTYRqIfgbfZs3sZ7WF95EN2v5A9pb5tUrFpeVc/RH0+P9fwPzUN3PM8Ogu8YuJ12O1THbFIR1F0I6x52Sn/jdJAp3kVv8efzP+Nd9g2yk9cYEgQfzzHqR+jlEQLIA40lteLfjhGCC+VUCqg2FgzBgVGcYUTWJVmAAal66WXcoCVblQh8YNDp+T87puAUc2Vv0oygBdumgL2XyfpkSYk0SQHeJz9xS3ZYpkvHAsHfXgJRphB8OcCbN+fI0jnu3MlwZ5zgtL/EKExuJwQ36C0dVkA4WwxQ36BEqKL6l58EvgUmu2+n+pbe75aX2moATQ4nS/IFOjMUUn9vgeICuc0GJSUIrteSQXApXC+xhkmlChMsFJW5wHk3YWNA3XCY2R14MM8/3E6DmrfTRgj+boThqxxPfrvAk28SPL/IcWdJMdf28KCdQGE5AVP/Vn8vMc4VYFu1TrGKFtesTdq48dRrCz8WPJnmweZynIpatGCucgT/ec8rzOW/9GNaHqQVilZroO2+awPWcGOD8rsWWap2Y2B08mANbHdc0gPl1rKru2l5RVNvrL671Gq25Bdt64FeQOz+wKplSmJJIHw4QjIeIx0OkfYHiJEjjkQNnrNHeIQeJctUtfbozhnufvwxJi8/wuDlc+T372JJSnICygqx2aaJvMH7PVZj000qjWPE0xknx3z973/C4ocfEZAdyjJWtbjnBW71N87LPwuls45kxTVW7ZcOggfojUcY3r2DB5++xIv/7W8xefEci7Eo11OEMtbxt/RvhuB5jsXbd3jzp79wIs/5l6+QvHmHHiXHJF9wU7i7C9szjVlZ3mDwXmrtJsT8MZJv2DI2kx3KQD3MH/3VXzEET519C40BZolSXJDuoVwTNbkcnRt7UbfBdUTgKmDloer9U4fg1Tg2veD6n7tnqDWJNOvKOTQIv6p+1abcNu9yTdtss6+1z6Y6+RMU1TatHs9vPx+CE4ymv9k14Vuq+Mkr6e/2Tuwrx+04TZ/59fI9wTsIfqjRrCuni8C6CBgEdw9ue4Sr5uWgg+CN8WwLwamAQ/HGPRp37a7HBcH/9b/Wv4Ya0bmqKPzEyj1Up9z08NP0oNn4AMQvxwLB3y4Jgv+JITgUgp8RBO8tQSpwssKovIauWXZ/gw3MIMGH4Ao4ybObILgCcYLgfbW3kLXUHkVUxa9BMFER+4r34magTJWjwwpw9gInEC4QnAE4KcfbkDK7Gttsu2eIGb7mAWYR8HaaI/KU4G9ev0eWzXHXQfAYw9A8wXXmoNT665DSnhXdd/cqBCflN9nlJOSlnfHkCEFwts1hj+/yoizlK5rgUlXWCn0YdOsqAgHdoog0ZbdZBJBHt1OGq0WJD/RMNcunqqFcC+k0JsbnCk5XHc69fneFfaoJgk8XOebTHpbvxhh9G+DJHxM8+T7DkylwusgRJOKd7OwiHHT2aJezsFE1v1ouuNMpnbJDZEWvcYJPPwDF77yH2kiUoycqe4Hg0jDlELYPaN1lvdpSRZVNyc+fqLLX374ob7sFhEWfaqq7lNz6zNyG9Xs06rbXwG87fqn/azvYbqvKZdvaUjRWB42GM3K2VMX+HHIGrO5oJWW1NAmtqAiREQjv95ENhmyPkpNPOAHtPEOaREgXC+RLAr+kgJZEmYPRGJP799C/dxe4ewc5AWXyGrdkuBr9sN9HbzRA0O+zN3dGvuDLCIvzc0y//xHR+3MEc1Kbk7LaJn5VCe6tBKH68oRbSZVfjodrDgfNnb8I+uMxxg/uCQT/T3+DyfOnmPf7WIY9JATnNTmm3OMCqipPLi/fn+PtV69w/uXXmH75NeLXbxHOF1xf+Ne8BFzgdnXlgFdNv8bS/nrPNpatHuYGwe88f4bHfy0QnDzMU1WCc5wdQLerW8qycZiuqvrRYt+bUbf/LhHYBPB2KfNQ+1wFBG+q275x2Hd/q9e695A2ELxN7LeF5nVlHvp829Sbh7M1cL9axi7bboLjdXXY5jh+HdvsV4Xa1X7iQ3O/vKqa3KA5JbusTpT4HuT0NwLftB39NPjetn267boIdBHYNwIbHuI3Ft/6LWNjST+FDbaF4PyEfCwODZUGOpJ6qRK8g+DXcv1cNwT3O9nah3RWrgoEf7N8gz+d/zveZ68Qnr7BaHKB0yEpwQWCE96TYcsHTetQ3bWEtvYgAsEVmqlvMsHOYZxhkIh3N/uEsxpcXtz5dbh4ry5EuXq6BQwr8IihEhLusQK8Jwpwg+CkAk97hT3GxojcGASHQvBnWCz7ePPmPbJ0gft3M9yZpDjpRbcfguvkCHtoJzn3A7LHkcSppF4kr3hB4AbZSnOBTt1dJJ00tbepIE0RafBbLAIKAGUg3GAPwV+BP4pZKypIv8+VXkz0H+4xwj2PNKDVK37eqIPgEXmCL3Ispn0s348x/q6Hp38BnrwGHs9CnC4ztooIUkq2Kip9vnGLZtX5tpt/uww9av9i17cOR7JnDQD37E6EJWt8SpvKpBm3hLc9YznnXaxQbJ1tScMzYfHxKmBuguMrkLcCwn0IvnFM8TbYZrTe1GUMGK47fuNjcksI7urrbS8AWnqK+9Jfi/uTX6s1Z+15dfv7luNfdBbbxq5ZVoSHBMJJFT5kCE6JM+lekGapqMGjCAF9J6SbDtDr9zGg5JgEzUlJ3us7JbWAXVU+00v+kCB4DzyJRh6rSYp0uUR0MUVKQDnS60etnuw6MKAsV5NntVRa0lTEyOF+F1KFwgQbRiOM7t7B3Y+e4vHPPsfw0QPMabI3CJHQRADZuJBanb57IYJQVtLEsxkuf3iNy+++x+zrbxG/fc/WLZQ01Pm+WBVszlpX0vjtWu6HRUO7q8mGCr6JqxJ8MsbZs6d4/Mv/gPGLj5Ddv+M8wXnSUoG9m+IidTgnPlVAbskzq+PsNhdbt+3BItAGxB3sYFsW1EHwzQHb5aW3DoLLLbx881hX9qH6zbblbNq+Cnh9BfTa++ka+5Q2YLyu7E3Cqk3nwndi9/xaGa0rSTLtWjFobvUxNTn9NMBtinLbxv+cPjM7FAPhu/SxzT2326KLQBeBLgI3H4FdILg/Nt/8GXiva8cB5zsIfp2d4lghuMC4DGmQ4s3iNf74/o84z1+hf/YWY4LggxmGvSVboYTsBc2PoZ4ybhusco0R5yqqtYl6dXOSzCRDP7XElwLDCYKTco2THeq3Dx+dVUEduNEXcMJ4hQ2KWqH0gaQPpOwJ7dH1awzD2gfqkhI8UE/wZ1gue3j9+h3ybIEH94A7k8RBcOoHjFVqPcE3YbMbOnHPA5z6BEHwPlnixMCIPOKdDQqdllgPGNQ2K5PC41t8vdnaRBOpWrJTVn87r3g5V4GrhQ2GgUPnIuTgz3YQ/IYiuXLY4p2sfHHQv3wIHl1MMPlhiOevQjx928OjRR+nEdBLRcVKcFAjxj+4HfQaFhYtkJpRNM04ZZnzdZfNHMazwDsrFX548D04ybooJfN+TcXHQD0tQ3CXLFUTE+qQZ57yRaJDLyR1+TNLZ1VAcD/PgB9Um1RzkLs6y6F/cJMobueNBL6+y5TCXh7Ly1dztfyyxntFwbuhg7YZKXgMrj0tO7an1tUCDQKXD980leQ9lFWOU4bpXt+y42hyYNads7KYIKqowilxZkrJM6lHUT9LEzLI5xUPfH8hUBuSh2kPoH0sSaOnRHYPrzY7q+pzvhbSDHmS8E9eRcH9WG7J3H/0H9Ym1uv489J5+h9Ylg+7CmWMp81JiR6OhxicnmB0/x6CyRhRGCBh9XqPbWEC+ib13qDP3qxUchbHiOZzROeXiN68Q3Y5BaKYJ71kkrrcSgLrdbz0/sSnU/PQLGOpNIhTd1NsB6SgH+H0yWM8/PkXrFzP7p4xBCdgn/V7/E3gXsZ3Afh0HjSBQRMaosovJz0+ljH3NtejDVC7yfPbtX677rftuV7Xcaxe647n/60txK2e77ryq1CzCo6trHXwsy0YPWRctylrRTywJ+DfB4Q31Xub89nUn9uUVVWN+8DcwDh9RhB8NBqxJziB8M4TfFP0u793EegicFsjsA0Eb3NvLL13HgeUdlVqe9/esy07CL5nAFvvfigAzu+5NQlV6jpztRPZDPzKQ6gqwdMgYQj+h/e/x3n2CqO77zCeXOKEIHgYsRWKJETUt+0VRVkbrNE6ZPtvaLCI6qxWJmyB4X1Tsky2wGAQ7n2r8YFDJ7760/NaFbGqqIYpOjEnw5SEmPQdEwBnK5RC6bv/iR2uBApRynYoAd5OBYL3B0+xjBSC5ws8ZAieYtJbYhjEuhpAAuIvGN/TmfhwJ1VXkoPgkhiTvHkHBMETYEyKcOoHPAki0MO3MimsTgqPb1r+T22asq2JJLg00G3w3FXDYz0GwPkKqrjvOKjpXUab0d3Vhq1N6e0geA/R+QkmPwzw7KsAT9+EeLTo4TSm5LOZeK+rF6/jYkEoY40D4BJj6We5JA704Hhts6ta3E1E2NClEF18ialMNrDRg2lJvK/YtNh2DBlpXzceeBRPG7f4RHEs/1CluSnd9bhWZ1Ggm2bXG+PdBgbri7MsHacy9Fp5vHUNRC5t7kFwg6U6HcO7N4FwH4Fb32/A8A3dqNi66c7hkHwpzP5RdATyCqiD4ObqXj2b0nFXFP5mq+IBcGWufL4uOIbL5WoVJTGpo1XRTdvRhA0Ba+pPGlOz25AVD1oTZwXin6OtTrDPitbxxwc3WbASi8oEnA0+ta1S7Fy0L5l8B0A/BPo9YNBngMxjIJ1n0CNJHoJeiLDXR2ge5vKwgixNkS0jpLM5ckrgSYnSssxL4Fnu05RY08XXq2NpZVvpgae4BztoTfUZDDC+fw93PvoIg4cPkJ1OkA+HbF/DAJxht1rQ9HrAcIDwZIKA7GkmYyRhj4H50ST8bjMY34Jt2kCwmzqNfeq2z77bnO91Hae49awf1avvI9u+vLY9n23L5eH5Bl/s255X3Xa7TijIkLvaXpveGZv28z9vcz77QHR7R64CcLNHqV4j9LlB8OFw2EHwbQaRbtsuAl0Ebl0ErhKCr7tfNo3rV3l/vcqyvYYXCP7P//J/qqCm+iZ9GxDM/g86bW7u+1wtTcvE9imzCWhbR27qQCuqA4YzpKJKWQn+evEj/vDud6wEH997j8nJJU76c4bgpgAu9GLll/ItXGT3OfXd9tW3aoZZacZKYLLDMEU4JecTGE7JMgWGF77QAsrs/NxSfFb/CTqTZIcB4h75gVMiTCDpiQ1KxlYo5YR4u53E4ffiuisEfzMN2Q5lQBB8GeL1m3fI8zke3gtKENwmQ4SO+dJFGS/cKHJMcyIKS2UyRJIxshUKJUolCE79QZPGEaYSCJ67djXlt1if6N95O7JlEIXyCgi0+NQ0myk1OYJ6GVU9bu39rV4Je/i+sG2JTfDbvTybEnyesR1KRHYo34R49IcIj75L8XgWsBKcVpcQBJfzNV/ewhKCX8TU0oE2IqsFGd9EqWmx57/xagv/vlUFh7INfcuKD526od00qZ5jwgrQGVxqMfyTT9wSDBbuKq7+BkjVeocfXOh3U66bF7L2ReHfZt1EcFAV7raKgGG/qH1LtjA6GeARedeEDoIrgK+2LZ9jdfimWDo7Gr2SKxNdUo7B/TJudtC0et2vHMeVYCXpUFLe0f9XcQ1UHcaL9nP9zq4n66BeX/HvUdVqrvxbY2eIuxrDsvKdtpJ+wf3S9WUPKhP49SYV7C/SFgUE92NcNGgdFt7ijqvFOzyy4rUjR2p0l7dLyrML4ZUxfP0pKCb1t12DXrC4xVgNL/BbVlLUL5koRtJmU/rylISvENeWsjGALFmGI/ROTwG2qBkgY5W+WdcMGILTvTsfDdE7O8XgyWNMPn0JPLyP5WDA3u4/dQh+1c/H29532m6/a7133a+pXocur+35t93uEPWrllH3/rHpONu+aG8qj8ezHSD4pn3avlut3C928AgvTfxtsX/TsdvEbFO9NwH1dRC+rk9Wgb8pvfm2uOGcCYITACcleJcYs+0V323XRaCLwG2MwC4QvO15NnHKTazRyt9032xbj1232/H46yD4kVK7SoT8E982CP4NdtPN9hANs239Nh2zrnO2UZzLc0WhFqByUvovSPDj8gf87u1vcYFXOL1/jpOTKSb9OQZhjCBXJbjb9xZBcGVXDMFp6XhGSRELVTgpwnuqCGdrDE6OKFCgsD0ocIh5PLMlBoHkEAzA4x6pvykRJgHwwAFwX+y3qV2v8+/E1QiCT6MQbx0Ef8JK8B/fvAE8JfhJb4lBEIMW+RcrAuhBVQmJ/izlG7vOk1l3rDoITv7w+k2+8NTe/qQGQ3BSe4eU+E3aWBTfapXCsMvh75Lg1uZMpMdU8Jr7p9E6rbiXkM7n5x8EBL/sI34/xvBr4OFvZnj0KsJjSowZ5eiVwGDhQyyjlAe25K2WIThZF/DLkkJw8VD2vnW/YkJGdLf8n5bBlhRm6UNgXZW7DoLLW5iowFWpXYKoam/kRkFVspuFBFsxEQBniG2Jes1jvEi46bqtKs8JeIvti7wE0v5s/2IA3oC8U84LXPW/+H7mf9dcG9KvPJBtnJVvEGo743fd4pbhFPN+YtfCIqvc331sXYptMX3h5i1KELb0Alwku3T8VAE9XbfyVZDeMp63fmIktwhGCbRXny0szqtXNm8pELyKzv1bq6nUtQ87KF8+0Kbru2pScjVDanEezWlWpV8U/FyBv3ed1kTDNU01+tXztjZrnEzxTrzUFRV2+WOtA+UM7ftigRKGSNW73EA4WdZQYk9MRujfv4fxyxc4+5tfIqDEn6MhYgLmbmLtaiJ/7KVe1bPxVZ/3rvXedb+m8zl0eYeO26HqV4WZtfekNZW/Cgi+Lla7vI9V99kGUu8b52339xXV8ihTHTXb9aQ2ULu6TdOx2m5nNaPtm9qJPjdPcIPgu7Rpuyh0W3UR6CLQReBmI3AdEJzfpPS9eB0Ad29dDbkgrjtSO479q3Yo5Reg8mvLrjfRpmDsWOlScYcoY58HhE0Nfaj6tX3AbnU8j10LJ6GUmAniIMYPi+/xu7e/wSVe4c6DKU5PZwzB+0GkS7lNk+k/UJU0bZtCcrN/VzsDg+BhkrEqmAC4qcEHWcCqcFKJskLVPZEVr/iMA1gtLJYYSUgJMSUpZkKJMGmZdV+WxhcAfLeH0KsMGCfzZCU4QfAeK8GHgydYLEP8+PYNK8EfqRL8JFxgECQIgzIEt6yPAsM99U0jEbnKM2oo2/MEZyV4Dk2GCQwz8YPncUDbk6A3Kb597282zFA67bekcyf2zrc0PeQTbTmKHmy1P8g8Qj2GWgE/NxBGOWSZjK4qwqmmgu6iBJiSEvyyj+TdBKOvczz89RSPX0V4Ms1ECa7XmLvb+HHUPuULV90YVzBPp7y1yQerY7kLGiYzHxo9F53vtcSkFWvyBk9qAvFO+CvJ+EyBbu2tHFqsUJzIXVTo/B3KPgTgDfYbGPYU2K7dLRasmpf9aXeB5nrGjpXrwUl9rtYT7sFGbnjlxIQM6c3qxawqTK1bVV+bGt4U7NKni+eDUu+3NRIrPaeYiFWzkvLsQ2miVjxxig4vv5oBUxk2VzeUO5akdC5Da/tXvZGTU/+XrrPyVVgLwb3ty9C/+YJtP1Re1T2kbQ2K6YU66FxbSkmNWdS/+UwEtq/7Kvcws1Iqxk0f6dvkmK3Yon5AVi70TTk8YqrfyRj9hw8w+fxT3Pn7v0Xw4iNMRyNEpBzvIPiN3Wn2OXCbF7h9ym+776Hfm9oet+12N12/XY+/635t41K33ToIvk+5cku+mrF9n3J3hdlt91t33pvqXQfByRN80377tlO3fxeBLgJdBG4iAlcJwe18qve4TeNpk4L8uuPTin2uVqoMwdcB8Ku4SR9L8K67sW78eL7/KPtbZ0hyguARvp9/h9++/TWmwTe493CGs9M5xj0fggtKKH/dMgiuavAwyUEe4eQPzYn5VAnOtiikDCZLFIPgBngLysYqYAu7dwMAACAASURBVAOjcZhjSSrwHiXCJABOSbYEcJlQetOL/U30iywPGIKLEryHmCB4n5TgAX7wIPjdSYJxKJ7gAsEV6hUnp4rwI4fg7A8v7U3WN0Vbq62GQnCxQyk8wE0hbvCtzMX0eliB18V1UgzQHgSqe+lxgS33hjJ0l79VlZXX13/KqKsMP33IFVAOPEznORaXPcTvJhh/leExQfBvIjy5zNgT3Ifg/nn54al/PbS4Fxpki4FcphUEydeyM1121yUjN8/T3S9D/MKd8Fn/pFYoCsHZ293ZQFTGQldxAe+2nSRGDBGoot0uKGexoduW7GEMlBsE1+SDhZ+4RE/awyC42LCYsruKcItFPb7SXD2oFZRveggSwu9ZulR8VmiUZMCuofETispHhWO3mzDg61TqXapz6R8l1OkmXqr6bJqco93qILhErMC5fs+uh+DN1+Wu119b/Lxr+ev224Rd6upWk5J0fdUq16Eds25Msyt5m5jQtjxhrRNH7gosebzLvTrlVW9AAiBGLj9ZCT7B4NFDTL74HHf/898h+ORjTCdjLPuDo0xofRV9oanMjdf/dVam5bGOBYDz6HZFcLNlKDZudtP12/X4u+63MSAbNmjzsr1um6pC2z/cVZzTvmXa/tvUexsI3nSNrLuGrS5VJXgHwfft3d3+XQS6CBxrBDoI3twybe7LNXsLBP/Xf/1nx3ZWQXjhebrvzdQq4Fd2x4ofax897nqVfEDpVdEcOEUJvswjfL/4liH4LPgG9x/NGYKPCILDlOC3H4JzAjoG4eINTqpwBnEMR8UXnD4XCK4qQeNtJWV4oQZPghxRSD7gBMHJBiUEegTA6c28gHXH1kEIgseZKsFnAsEHBMGXASvBgTke3RdP8HEwFzuUwLSVgmEDD4Tz+TnadURna0pwNdCgJrFJjp4atssPgSWm8jeYWg+L9BoyH2VbFqSnTeMl4zeDM6ZcdtCwEh9bgmTYz1NQ1h3/5qae/COrytnAq54vv9iggODzix7ityOG4E9+PcOTbyI8nuU4i8hRuHLXWUlQuHn6yOam6gCbvzf3WN3IhkP3k/tupU08CL7Sm7UwO3bxkihb+sDdYHZxD9SDcRmGguX3gpt7n3OfLCFa8UZ3lVpdPSD+5abJL2rPRifsgW5Sdv0bq8prrtmSt3YRpPK9W41pDJx7cFmvKK+mxcSCTDContquC4LfakNTbXmriqum81OXcuxzP1L2mU7drZ5gZXjm87J7xJohTMPbapArt1yrXa5so3r4XH+4q6i3u0aL+SjfnK2YFGnp5ysQ3JtMs8lIL3ktT/XTqifkiHOB3/Q7WaHQdzCZoP/gASY/+xx3f/V3CD99yRA8GnQQ/FDP/VfWoWuHLH9lynUeuWZ46SB4qwa4qX5mx206/i7vqG3ecevK3SUGbfdpu12rxqo+JlX6+L4QvG2bEPQmK5TODmWXVuv26SLQReA2ReA6IPi28Tg2MfOW9+syBF/dWV/CvbemfW+kbR4Otm2EbvuWEXAQ3F5tCwie5DGWWLIS/Hfv/hemwbd4+Jgg+AKjcIYeyBOcUwbebiU4QxcFLwxaBIpZwjsDowLF5btQg6v61oN0XBSrh8FLq8kWhbzAyQZFrFBuEwTvI04Igj8WCP6ugOB3GYIv0HdKcPUMvnUQXDoAGyOYDYdCfFHhaoJLbVe+spyC1fuHd8lVlTIG9gzgyVRB+csBtBrJYwFB5XiluSuvmJuH4FIZ4d92RnYxqR1KHLASnCB49GaIyZcZnv5mhiffxng8zXEat4Pg60Y4H6rZ5W3by9+cs7io591KmELTKh81THVUyLobPZWm08SJfNkshx29pnG1Pv75FBC+DL2tPBtjSsfQTlWLwb3+6oxWSlWUcck80N2Zq8f5apJG/yKQ3/kQtSsfCvjkW7xUJyJciZVJRdePnPH3apu4ZxCF1c6Kpb75yhH36bk2An/kg3AHUS0h8mrvk95usynremfxt6be0G7vw261JlS1B9q27uu2PyQEt7GVQTgnsy4vALF2osS0KUQFzgpwBeJkiZKRrdCYIPh9TH72Ge796u8Fgp9MOgh+C5TMdR12E0Q77NW0vrR935muuq7HUr+bqsemvrLlS7VrrjZq8EO0bdu4td1u3zqtO07bv1W3a9rPlOD0s0uMuW/Ldft3EegicMwR6CD45tbZ8n7dDoL7CGffG+mWFdx8xt0W7SNQgeCG+8hTNkGMRT5nJfjv3v0Gs/AbPHy8wNnJHKNwgR4rwQtn1fJBbw7HtT/5YssCenjJ6TwIYgnjqhDcWSOsuCILQzEf6SwU1WZVIF2XQ22X+h9yH1aCp2KH8m7WZ0/wQe8xlhHwmiB4sMBjUoKPPQjuEmMKgrhNSnBuZlayG7gt7BAKFmbotNzQsk8VdK5eCbS3r3B19g/+ZCKrztUiQ4uwo5YAlfYj/zM386r7bQuoDtl/vDDa7JL+rEDwc1GCFxA8wqMDQfCi3ZRlegGpQnBt/lLkmiYZirdZg6RSmh/vGrfsomwhxZVw22RB8TFtYSX7QLZ0Xq4YI9yyf3MSQ1OBVxTppaFa8xWYgnqt8rZ83PJJae11IqGU/7FSZhm+qq2MsyPZ0JNdcMRbha1lqgbufPE1lKOTnlL3oiaOt9dNgtTSYl39YF7vthKk2tKVFSKHvu72Ke9aILg/sVB3Faxcp9Yum5zW1YrLrjSF375FP/2JrcoIfJPy22xQLJG1/Z0nPkMEkzH69+7jhCD4P/7DTxKC7/tsv09/9Pc9dD2uq7xtvTQPFa+mcqr2FdXJetvv0PG56vPatd7HdJ7bvgc3icfanlPb7fZpuzbH2GYbf9t1ELzf7zMA7yD4Pq3X7dtFoIvAsUegDQRvus9f1bmZxWd1jN72HndV9dvwfFSF4PJaXXzdLrh53UG8dcdbA8FjRJhnBMG/we/f/wbzkJTgCsGDBXoBKcE/IAjuUF0Bi4r2NEiqSnBvqbXn9lDCL+YZTV7SBsBXQMNN08qaDpvmYAg+i3p4NxsgSs7Q7z1kT/A3528QYMF2KKQEHwVLDGhFAEPwTDMI3w4ILi4NRmWcFpEjUihWJUC+530JPjtG463jdyOmeCq7JlYbCr5mmHt6if147oBWCpQtLvjy9DazSRQ3oWLQp2K7ctPdSsLqw12ZBqD/R3GAS/IEP+8heUN2KDme/WaKx9/6ELwMc/3Jpm3GWNeqKwGptLeDc9rS5easPyS3zSoEl42rKNxzma5tHC9WpVUlsnEdoKzC440TatomjImrlN+dr04R+EuZDSCX81DKdeE9Dkjx5bjW12n1GYL38qG+wuymlWjlBikiYQ9f/t+lWC/o9qvZwrjd6yG4+7TpotIN3Fhi17VZuniVue6H0bbXyrYA3Mrdepzx+nbdvs7/vlRxfxxZfRItbWr5bfU4ofOWp7uTqL5J/c32J7n8Lspvue7dqh/qf6QEv3cPJz/7HPc9CL78CdmhtAFUbfvYrttdRR0OXWZTeR0E37XVd9tv23bddvvdanW4veogwj5g4arP/1Dl18HvprLJDqWD4Ifrc11JXQS6CBxvBI4Vgm+K2D73rU1l7/p3rZNB8P+qb/f2Cll9cd369WfXenX7HSIC1bfcqorQXuT5WJIYM8ojzLIpvp9/iz+c/waL3nd48GiOO6QEZwiefDAQXM667qtQoAmII4/wQP1GK97gPuwgVZlaojAEp/9KYO14rx+D4NOoj/cMwU/RCwmCA+8u3iEIFnh0zzzBl2yHEuSp2InwafmQzdSi61Sjh+jg25fhQ3C2r/Cq6HEyLriJofKDuDIa3+bdILez1jGrlUyScBb+xhov6huaMJVBuFqeMOzWzsm/24oC3saHkAXqO4aetRGCzxSCkxL8qxxPHQSnxJi+HYqeV40neNsWb7quOazaaMVExSqgrT2Oszux0n39tfSJ2uNWx10tvJRYuLKj8OrVVi1B542NrhuY3U+NGr0EokkJ7mWudNeDTRZYcd5xdwWpbux151m0Af228dRWGqi8x8r+jXUu2tIV2WYypKaDuEku/2+eP7mbLGjpcd22r++6XdH/W5ZQdKeWO8hm1VQYdW272o/MTqm4ppzev1KA6y824agQnMokFbgkviQILokwLYk1AsLl9uxDFy9B8DH69x8wBL/3j4Udym2E4IeCUVs19gE2tnofa/2PtV5NoW9Sgh+gqY6iiG3bozop2Va5tu1xDhWcavvxmHok95Dyra48itfVe9eYbBoTCIKbCrxTgu8a5W6/LgJdBG5DBHwInmXZ2qTbx3SvuC5rsG3bMAiCDoJvG7Rbsf0WEFzUUBmibIlpeonvl9/i3y9+i2XvWzx4RErwBYYQL2hRgmuyv1IgWsKkIwyepweUF3f/mxJlIgAlTiwl3pL3Z33Tt2XX4gcuL9qFr7Tb6AjPnaqUZgEiVYK/XwyxjE/RCx4wBH9/+Q5huMDDe8DdsSrBgwRQCG4P5QI7vD5wxIkxpapCBwk4cq0r10upNxvgVCV5wFkzXREIna88JVrV5Kr205L7GTjXMNENgSdJGHJTfxF1IisUPeCYhZRglT7XurqK6YTMkfSpQkhcVnHSSLGMgUuG4H2kDMHJE1yV4LMMp6XEmIeH4Aa73MXtX7iu3VfxXOkTtc+pwabSAjZzUWmPJqAtZTeT80Z7FjvOGhhdskdxkwll0xSnW6dy/MSSWu51QPCy4UW5P7s5h6bJSlfBlhfARrJuA0ExplvJzbC/2GctBC8lDKscp2X1D7lZKRRtZzI2xq+hhjaJshrWtackk1VF5eogeHWMtgvR1N2sAOdvqApcx1y2oLJBlgZzWdAQkhL8PnmCkxL87xGoJ/hy0Ffbql2DcMjWa1fWTUG7drVr3moT8Nq3/H33v21x5ecMb/y5bfXf1F7bns+HAME3xcT+fp0ApGkyYdv2aTq3deVUIfh1nnfbtui26yLQRaCLwCEicFshOJ17m7G5zTaHiKN3n1QI/m//7GEs/2H/9sLNQwbqpstqgi+NrLvp5bbyHievmqICXGYLXMQX+H75Db6c/RZR/3s8eLjA6WSBAUFwJA6Al5SMHJxb1k8q8SkUovIHXmZvPqM50M8D9BAUwNNxVHmxpldp8gOPQ1puLT6koggvvH6Fumr5N9yh/NMXCB5iFvVxrhA8xD2G4Oez9wjDOR7fBe6ME7ZDockQsfYgJXgVxuoUwhFDcGlgheAr7aAQVj83L2+nACe4nQEhK7w1EVsO9OgzikeWy9/oJ4NymkSRL4ch+RDqxWwrCGjyhCA4QW8G4TnIV54SrKY9IFVYbvF2CQkriumN3tZX3O/kZcWbVsoFgl+wHYpA8BOC4L8tIPgJQXBSYnoxquaZbFi20Xg2fhxWh8JGlF0qr3QXrMC8+gO3HHTdzttubzuW91u9B+wC69rS0OLMt9+j6Bl1kwM2GVW9k+xynJ26eUPYvAejUrErrtUl2O1ZxbgJEvEwP4ava6+Fm1xZ62DPoeEJmso4IqkTyj1D7zSlqynLM01+KUkwGYDzGCsGXpw2k73k9Ui5QnAae9gORTzBCYJTYszLkzEKJfi1R23nrnIo+LRzBXbckep9zHU/5rqtC/ltqfex1/NY6temHtvcazZtu+7vbeqy43Ag94PqfbVSGNXNV4JvOpd96tLt20Wgi0AXgZuMwG2G4G3iVmdx2Wa/XbcplOAOglcf9G8Z3Nw1Eke8X3PitQKy+i+E/LJYIgdljCDvf/oZvXTwkooMi2SB9/F7/BB/i6+jPyAa/ID7D5c4nZAPNCXG/ClAcMH5lmCLQGbPILhCT/57xcfXrFAIgidsiyIQXETDXuscGQSnXmAQfM4QfMRK8CC/iygmCP4OvXCBR3dzheC0IoCU4AbzC2hcwsdMGW5e9VihVu6BOvAg+ApkcxYSupzft0BJRe1N0LunoJv7iEJw7hcGwnUSxcFdB4KkVoaLpe8EDLoFgqu1Tg9I+gHSvqwwYNW6eYHbz5XJnJsdyIoXFqlY7kHw+XkP6RuC4DmeEQT/LsKjWYa2ELwtMjZouS08rdvertyqrcPNRvk4jt4U33X3K+v3wjPLE078SavJhus7fzvHpsmlxj7m7q9SV5k09hTI13cKK0eqwuOrrIqLj7sVbIbgjME9CM71dRDc89r3Ks73MQbgBsEJfpMVCt2DzQOc4Lfc2X0ILsrxACHZoRgE/9XfI/ysg+BX2TeqZR87AJf72bZ3leuMYPOxbku9j72ex1K/tvVoC4Tbbuf3MH+ftvXZ9WpYV34HwXeNardfF4EuArctAh86BOf3JRaqXI/oxEHwf/u3f2l4uusg+E1eJPxi4Gfb81qJIZrXTwzeiuLYr7Wqdk0AqxYNDOvSFHmaIotjzJM53hEET7/DK3yJaPIG9x4ucTIh9e9SIPiHYodi8fFCxS/bDC5FxUvwm78JeHqqcB+Ss2iNbSxECR6FAizpd1aEOzW4NtQRQ3BRgo8QOQie43z+XiD4ncwpwdkbXjvYCpLQDikD2C2A4Noe1cvF9QVVczMzJ9Cd5ujRt4FwmxghhbhOjjBmUQW4W8avl6MDUHpA86ilSRMG4dRnWBUOJD0gHgQMwul3+uxYIPjmlx6F4GqHcjHNQRA8eT1kJfjz383w5LsID2c5e4JT4kY3WeDB0PWKbgOM5RHagcsdBu5iX5u6KvIAXCc83KHq17qLTeC4g7r7kJlRrAEy3k7F04UC8SOD4Ay+Gk7FJlvq/uyW3XvXfX1vvdZm44Ndz6OlnJd3m93qRC1tpdXXHoplAl/OgOcm9f6a5qT8zpAwCNd7r66yIQjOV7O7JxVpkO35iuoZjsYYcGLMz3D/V/+A8LMXuDidrFWCbx4HtzrtD27jbeOz7fZXHbBjq4+db9t6HdKb+RCxblvvQxzrGMr4kM/XhxSbgMWh4+CX50Nwska5ToByDH2sq0MXgS4CP50I0NiXErNTP/BDj638zH1NALqp1XY9/i77dRD8iK8dsynxIbizZ1AMaZDIKRYd6BYQx2+KWQZkKUl+ESQpkKTI4xiIY4RRjDyKkS6XmKcLvMcUrwfv8d3Jj0juXuDOoyUmkyV6DMHTDw6Cl+JXAt85+hnQzwR4stWF2jWYSlxeyKUDMQQPA8QhWaIICLdvWortNj0SyOODQlKCL50dyhhRcoIgIyV4jsuFKsEJgo8SDKkfBJIUUwBFVc1pUarIno/kOivglAfrzBPZ4Ksqv91ECPt7GwAv+gRPjFgONy8BoagWNTaqeHXXp0F1pTgURbbSUfsc6kMCwnMkvQDRIEDcDxATBOeV/BrvG1aCb77xmh5Y7VCmOWbvQsQ/DHDyVYqPf7/A0+9jPJznOEnWQ/BttXfbbu/AgrucCy0z5QOwyY0OgkukVgC4DAQu0WDJDmftde8bXBwvBPeG+ZWzaVSIVyY7i75znQj65gfdXSC43S3dPcYst5yPt2yR0aMN3XeRQyA4Kb8Fgsu4qh7gCsALEG4TAYXinP4WDEfo372Dk8/JDuUf0PvsJS7OJoiGQ57opu/q1+Zx8Obb4CZrsG18tt3+qs/t2Orj7lUtFekdBL/qHrK+/GPtP4eMyi7gYd/j+3E1T3D62UHwfSPb7d9FoIvAMUegg+DtWqftfamD4O3iee1b2U0+D8hd2qCM+BDTq5iACE2iR9DNIBwpUNWOIcwyBGkKxAny5RL5MkK+WCKbzRFPp0inMwSzObLZAvF8jkWQYHqW4/xhgjfPl0ifRrjzMMJoEjEEDw2C+0uVef26j4dux0t+AcoKT2tTfA/SHP43fS4K+EKiavE2CM5qcAKYBMJ7wLIHRKTkZT9n8iMVUrQLFLiKzudD8IQheIBpNMDlcoJlTBD8DFGcYbo4R783x+OzDGejBIOA+gIpwe1L42dQVs/zevWG7SMk746K8WyVhYJpvqKUSrOSmydB5NtXf/O/LTGmm+AwOC1r91mh6CW5tKSqBM3pWxJryiQVL28y1aIqwckahSD4chggYghO/csuNQ8eVojvVXuClxNgrsZ95e9BIN7yBMHfBoi+C3HyZYaXf1zi2Q8JHi6BSeKNXzapoudlSs9twbab7HAdtX5c8l+muFncyg3GYggDygNQ2B/djtGt/fWw7ZZu3KgEwlfQtylTLhsJtl/UsdmhNJ1LUxwcpPJ25LvjkUx+tmmbddts0/+3uWZLqkL3dCM1sWPadKs9+9jkIdue8BhajKPm127PSALA/dLkPuCufyp0MER4dorJZ5/i4T/9Z/Q+/xTTOydYjlYh+E8Bbu3bVzjCR+Lx/aG11209n9ta732vhdt+3uvq3xY28Oi7QWFYnbSpbl9XD1OCdxB8317a7d9FoIvAMUfAnqdIBf4hK8EP0QZtVyp1EPwQ0T5wGcLpBH1LwsYCg5Mimb/cW7hanSjwzpMUQZwgIKU3qbyXS2CxRD5fIl8skM8XSBmCz5DN5wB9tlgiXiyxHOSYPezj4nmI958D2UcJzh7ECsEjhLkowQsE773dOxC+zWvygQO3RXHuBV0TYJrticBvYJjmGCYZBkmOnnlCc3tIaziowXMAql0j6BmGDC8XfWCp36QI58RcvK+9ym9R2SvYtArBF0mAaTzAdHnCEDxPTxDHGWbLcwx6aocyjBmCh6wEt69CmSxTIWVkcQVV36tIB8GrANy3CDJf7xQYEARPC/W3AfCe2ncY6K7+5IkPbXfqHs5bnlcViIyRJ1ZolQYr0fXb/MBpRcEgwIIgOKnBKUEmQ/BK5K85MWY7CG7jlXjwGgSfvgGibwOcfpnhE4LgP6Z4QBA8rYfgBqX94a5t47eF4DLOlv3ZCw07FIIHMulxzVYSbc/1KrZrApjFuFkc1d+22Q+8PP3nVjRUDnRbYHEHwdv1urYg3PUHLdbsUFx+ZTdGyl8YgOeiAi+8v21epdCS2woFrscKBDePZy28PwAmE0w+/xSP/ulX6P/sM0zvnSIaDTVZcTH23nao1a719t+qg+D7x7CuhNva/25rvfdtxdt+3pvqvwlur4vfpn03eY93EHzf3tnt30Wgi8BtiEAHwbdrpTYgvIPg28XUe/NvUBbaW7x7mdNfygxg5ajVl0V56DCYJH8VZ0uFZwTQUvL0JosTgd7ZYol0NkM6nSOfzpBcThFfXCKbzRh0I4rY+gRxyvYoBOAEwklizOUkxMXDAc4/IgieIXue4ux+hNE4Rg9xoQT3F8S78zVEdDsgeMFwAwbalOSQYOcoyTEk+EkwPBFFOCnr6T/W5CsE5/bwEyiaAYZCcFLvLgbAQq0sxCPclmev0UlXFINXpeytQvB5HGBGEDw6ZQiexWOG4PP4AoP+Ao/PUpwpBO+RObb2SIsj+/DdAghO9RUBtl5TCr/JMsgSWpICnPpDj+A39QNWgwsIZQhuba/tKYksJfkagWpTccvvkoStnwfOXofKFz/+jPsW/e73R7PWiaj/jAIsBwEiheD+kvybhLKFgtK/3osVKxxk9oUhCB7g/TTDjCF4iNMvU3z6x4gh+P1lfiUQvGlYL6flE/glsF1VpKompU/JCoW+e/TzA4Pga19qbbKuQe1dC2UaAm73MZu1tVwBNl7IiojyzrflDrJ2oqByEu6flfG9GrZtz70tZN71Mee69nNjmd5HqFP406k2D23qb7Y/YQiu+TdsVZztZX3YNAOluVn7h/2RFOFA3usjH48x+ewTPP6nX2Hw888xu3eG5biD4Lv2A7eisaV9x67HadpvE7w79PGuq7zbel63td7X1a5XfZzriv82x9kGgq/cLzWBmqnAOzuUq+5BXfldBLoI3FQErguC+1znps71kMet2sj6ZXcQfNdIN9BJgilV3s2vXLUQvPIKW5LUqZ+3Amr282Zf7wRICGQnQJQgiGIEZHWiNidkcULQO5vO2e6EbE8IjrMHOCfBzCRpHz08hLLcH6FYNyxPe7h4TBA8wPvPMmRPE5zeKyB4j1w2K4kxRalOX7cUgpN2ORf/b4LeY4LgDL8JhBMElXN2ns0Ey7RBJYkmKXsJkgkwo4cwskUhCE5KcILg9JOTZarfM0WsEXbcAASnORGB4EPM4jNE0QQJQ/AUi+QCQ4PgaocSsg6vfAa3D4Jrr2UILgCcJpVkMkSSX7IVSirWJ6IAJyAqSm5qd/oSAC4THAy9OaEl+XhTm8tnFJsBl0EgXDzm+Vhphp6tNHARlRUDtC9B8PkoxHJI9jpSlkFwn+lsC852HfL8/eQlR4/sjVtOV20QHD0sYuD9JdmhAPF3Ic6+TPHJHwiCJysQ3K0lqMCrQ8G+qoc9P1R4EJyuczmW2KEQAP+pQXCJR31S22o7UA9ohsE2ySATuhxThpyS+ZuSoa7YoRyic15jGY39spKbui0EP3TVm+p3E2NG07n5k3nFw2pRc+455P9N3t+eApwguNhIyQSkTmsWjyPec5d7XFtZjq99lCF4D9lohMmnn+DJf/lHDH7+GWb37iCajNwEtp3DNpDn0G16rOWti8lNxeumjnvVbXRbz+u21vuq2/O6yr+u+G97nH1AuA/AOwh+XT2pO04XgS4C1x2BDoLvFvEOgu8Wt/V71UDt4lXfx8JGc/Qz40b8cfHaxi+C5jPM8kRNaFny9CbYPWO1d0KwezpDPiVP7xnS+ZwtT7CMWRUepimCNEPOSm8DPR6wKLL3yfLiAALBnwxx8RFw/kmC7GmMs7sRRiNSgieaGFMV6Qq/y8j/JrWp2zWyDwdImUuKb4LfAsHJDkVUwD2NX8Jg0mC2tpt6BRMUZaUvQ1KCR4EkNewHmKslCv3OINzzia6t8Q1B8FkEzOIRFskZK8GT5RBRkiJKLjAaLPGQleDkCS4rAm4zBJfLiyiVWgkpBCdVtqn/nRe42pcYCDVvb5vYylRBzPDbqcDBbU8gW3y8pW/0tZ8QaA+THH2y24kFvBtUF7AeICU/8AEwG4VYeBDc7FBKwsYbtekojaov/QAAIABJREFUaF8JgCtGpn6yYCW4QPCUIXiGl39Y4OkPCR5EwJjtUOSMqudl1+nhIbjg2zoIzuscaKLQADhU/V9a6bDdeHNsW68FVuaNzo3RDpe6+4C3uVkP2aSC3H1k4pX/I0shz86n3ZGOLZLN9TlUn10Hj5v+5q6bhqAei+2Me2LQhSM0vkm3K9sUWeJLp/520yqhrs4q8m1wLys9Z/kDS01A9MFNIPhQlOD/5R8x/ILsUG4nBN8WQh3iqrqJY26q9zHWaVOd2/z9tp7Xba13mza5TdtcVztUj7MJdu8Swy4x5i5R6/bpItBF4LZFoIPgu7VY032HxVhB8N/SNP0/gn/7t39peGerYondKvHB7eVHyxNEEkDx+Ti/mrkXfVniKwBNrE34b+znnYHU3kgSSWSZxMg5oaX4emdz8vOeMwTPZlMkl6L4Zo/vxQIpqcGjRCwWyN6DFKus9g7pF+Q9+SmKqULlZ4ng0iDH4rSHy6cEwQNcfBIjfxLh9E6E8dDsUEgVffshuE1W6Ls2Q0iC4KM4xzgWSxTxgs5BHuz0HwHNOBSfb4Kd7AuuqmBWkds3e0WLGpx8nBmCD2g/guICwUVJ3vB1QxB8GpEafIhFchfLeIJ4OUAcJ4izKUb9AoL3PzAIztcee3ObHU4mKwAITKviW1pU4AwzbZ78kGtXkrHlrADnb/LypqSoLpmlTIqQirxPMJUmSkgNTn0szrjPcT/zukMBwQNMRwHmJQguWumjguBcG7mqnP2F8/ANsYhECT5/GyD7vsdKcIPg948IgrPK1JTgDMFpHFUluFvr8mGg2quE4MXERaEEdz7rlGjUricPgn8YUS2P6dUJnKs6x7py3YT8Ggh+01PW/vEdlNfJebYfo1U2nD5BfL/p+qTfM/j5NWTkXBEgbAPBtYBCCf5SlOAKwZfjEU9m+lZU1wWRdn1uvu76Xffx2sblWOvVtv6Nj4k3ZC/zU633vud9bPtf13VxVRDcylWIgV6vx9+dEvzYelpXny4CXQQOFYEOgu8WyXWTr2EYtoHgu7++XcXMb10Yruum7o6tEIxfdPltThM2ecug5cXOPLwJoBFY0W8Fb+zJTYkslxEruUnhnU6nnLhSfiel91wsTZZLBHHESu8giRGkCcKM/LxzzRRL9Qi9JefesnaqF38rBPe8M9ln0yD4syEuPwYuP4mBJxFOziKMhhF6eUJo99ZDcAfA6WWblfeixB0yAM8xcRBcvMAZ7wVATPYUPbI3EchpIJtgKEHMESXTzEhBTtCMPTCQ8PZihzKnBIc9KYdgqX2tXFk3BcGXOeYJKcHvMQSPFj0kcYIkn7IS/NFphtNhAoHghH3LX7fGDsUnU+zHLb7cZFEySGgCRCA49Qlue5Z+C8gWCwcB4LQPr7DQVRZyDck39Q/y8abVAGSBwxBc4R+VSVYrpDgfRtTf5HgG121VBinBFwOD4AGWPZqIUQDOc1gykXXzik5DWVUILtNEpLhnCD7NMH8bIv+ujztfZXjxhzme/EB2KKoE98C+DanWw/xJq91ugf71JlecTCOUleAE2RKd9LIJj74CW5sE2f1OuG/ND7N/m/skx1vvF62V4Gx/IzkT5K6nPy3Bs/6briFW2Kt9lK8EP8wZHkcpNrnsx+Kq+o5MqlcH5FUw7N9z/HwWNxExN4lXEgjIWCljoFqfcOJLuS45J4dIB/g5p0gSTONMsdqt/nzq7X2K5zmxQ8nZDuUlK8EZgt8lT/ARj+NXlZ/jKuJvL0tXUfZ1lmnvD5vGrU1/v846b3Osrt7bRKvb9tAR2Lb/tb0eD11P9yxYM/njK8EJhBsYv6o6dOV2Eegi0EXgpiJAY3aapsz86Jv+XR2Xr4u7to3BsdXHvQvJktH/lud5kxJ8f63QdZ38tjfzto1Xux1TAoU+/EImDrLys/gyhamANvH0DlKxKwnI0zuOkC0jMCWaL9nHO5lO2cubAHgymyOdLXgbTmiZJgLtcv0mPkeJ90zhHYTISfmtIJzfjb23TalxRUPKymRRWi3Oerh8LhB8RhD8cYST0yWGpAT/ACB4CaZ5EJwTYioEP4kIaJMftKjAKVqk3iZVNwHt+YBUvgI7OXleripyBqjAKA1YFU79ni0tNEHmfED7HzkEJzuU7D6W0RjRPEQcx0gxw3gQCQQfJOgFCcKA9LLlr1sFwbUjsA94lon/N01iaGJUTobKUA/IegF/5wSznWWRTpCwZZHCcFInEqxhCE5+3uQLTnYoAk/swZwhOK08oP4W5aD+NmQluKq76QanvuJVCE4qc8O3PK4ePQQX25k5Q/AcS4PgXyoE/zHBPQfBDbcapC73r0OBcN8TXOYoBZ6JrU2usE3qQipwguCcCFXb56pA5l73oy12bnOf3B6C2woAvd+4+6A/SUSlihVKAcEtufBtj2pNX608C/hbbDrb6tja7LruXSs1EFzuULV8/EZsaKrnzU+Xnh2ODLCi/mb7MfMAVxDu8gernY5AcIXimyD4ihd45aJRT3AfgvcVgkfjoULwTS23xYV4hZt+KACcu4O226Zxa9PfrzDcexXd1Xuv8HU77xmBbftf2+txz2o17l5X3w6CX1W0u3K7CHQROLYIdBD8cC2i9zOB4P/X//Wvq+9e9lZS+nm4ChyypG1v5nsdW72ErYyqQkgSJgooC5MUYZKwcjtfLpDNLpFRssqLKZKLS0TnFwy9CYLniwgZwW6yRFF7FFaKq6LcmoFfxRzLVvWUgnipi6pW7QVRXxUFbsiORZ0VgpMS/KyHi+dDTF8A85cxAoPggxjhkUNwU8SuqLX0g6pCkcOgkxmkxCUIPolynMY526FQMkQGoQTB2QYlZAA+U2sTAZKyDal6GaInYCU5KcIJ9PgQfDash+DWh1YAgV6NV6k+M0ASpcCUlODxCEuG4BMsZ2AIngUzjIcRHp0QBE8FghMudAlR5QxuGwTnCapUvknJTwCcv8mrm9svZ/Cd9KUdSfnPMJtU4KoEJ4jOinD1QKJ4kmLQlOAEw1lByDJviRGVQarzUZQxBD/llQeFEpw6pajJfSU4eBUBT7w4z9wyLL45POMf2bNDYZW1QXDxBF++DUQJbhD8hxj3zA5FLwQfUvMl6q4DHbf2GrhXdc2yoEcUzDS1wwlwdXgtIHjhXb1/nK2Ehtvtnue3afc298l9IDhPBOsp8vQCr5aQlUYUfVsR4ayGGIL6Ua1DpXVndTPx2xRfvreakr4BQJfKsA7uIK0ax5S6SdO5+mPA+p5Zmpz3Hx/0D/v36/WRKe4Pup2et9/2YjxG1yEQI2MFuLNEqUzgF5P5Up6dX1NC143tVoHgj0pK8KFOZl51lDbWstUGHzIE920Q/GC0GddaBe+aN+rqfc0B7w63NgJN/bEqZjuWfkv1MAhudij07+6ri0AXgS4CH2IE6iB403lelwh5U5yPpR7VenYQvLHl7JWq/qXHFN6Fr7cksaQklHmSImBf7xhBFCMkqB2R2nuBbD5FNiPoPUV2OUNyMUV8cclqb0Qx7yvK0sLPm18e1dc7oCXAmmhPllsXy4fLkFcTj620uP+yqH9Uj+okyDE/Cx0EX3ySIHgU4eRkgeEHCcElMSK1JamAyQqFVLkCwcm7mf4mr9fkB06qXFJzT8mfmZTgrPAVCEo2GuM4wyQCQ02C4NQCtA35gdN+ZIdSpwS3JrpRCJ7kuGQ7lDGi7AErwZdTcumJGIJPGILnDoKT5vl2Q3BSgAMhJT5NMvQpESpb2dC3TIBQe5APbOxsTRTuGQQn9bbaqLBtjuSfVS94sUOJGILLZ3LdShkGwa2/SH+znpCrr7hC8KGsPiCwzhMvBsv0p5sL23QXurK/N0FwWqZFNgWhpwTvAT8McOdVjo//fYlHr1PcdRDcsFZhU0RjKk8GqjXNIU6hXFtfCS7+7qQ+FVwrimVTghO0PUysjwOCb0LI29mhFEpwS3rhVPaq0DULKIPgco3JGLve4b7uHlyt/aazuV542RaCl0CCq6JRaZtJ2Ofcms+b59OUHrvfD3GB1ZQhc3fSysVplp+x6F8uvwJyROYBrop6mbyXAVT2LJ8bf6Z2bzudRgfBdwrbVe9UVZ52EPyqI96u/GOBoO1q223VNgK3HYKbHUrb8+226yLQRaCLwG2KQAfBD9daayG43AxFUSxf1/siue1p7v9Q5r9salY3tTjhs/f+TL+TpQFZnFAiSoLeOVubkNJ7jvRSVN4Eu3OyM5nNkM6mnNQS8ZJV4YhTIE2BRCBPoSZVsB2Gotpm9Si1g68ClfZg8O0tuy69HJpi1G+36hJtbVJSW8WhQPDz533MXgSIPkkZgk8mCwwG5Amelj3B9VW0gKH2intD/aRp3qLwg1EvUa87KwQnJThbUxAIr0BwOj/y8WYrlCEwHYrHt9hcCAgdEgSPMpxUILjAc/EDJxBO+8UuMWYlThVl9bb9f5ftGdbkQJQaBJ8wBI+iMebTDEkcI+8JBH9oSnCkbPxx6yC4KYoVvAkAz9HXb7KwIRBOVihmf5G6BJdgf2/xgRdwx8ktaVu1UqF/c6JMts7RRKg92k/7ivMWJ09wYBjRpAlNugTsJ2/WO+wtHsrxaOKFVxCQBQ+X4yVnOxoIXu55Mg4r0nIQPMC7yxzL8x7CtxOcfd/D869SPHwHnHnnbxZTPB4S/KYJxMWSV9KYPdGh70OsmlTlLnuCk6+13u0YglMiUwLiao206+i2634W3UOhc1PbenMutUOH3VvaxXszBJdrh+xQZD7IQXCdcPB8u1o+b1Tu12sHQD/6+7bE5pF2HQR309C6AsF1tn0fs2pZuXeuNl4YY/eizHfuTax982nXbmE14CTdnFiY/q/XnAynkvxSV2HYagyzQpEcJvb8WWD0IkllBYbv2rxr7FCW49ujBLfn4P2fh3ds8CverYPgVxzglsV/qP2r5el/8JtV2/dYleB8ZwgC9Pv9UmLMD76BuhPsItBF4CcXAVvlZ37g5gl+6EAcWrl96PIOdb4tILh58l21Vmj/U9r9ocyAt70F2iuXKYHVt1LBTEbgOk4QRgkrvUGe3suFWJ3MZ2x1UkDwGfLFEtligWQxZ1BOtiJBnqnHbIiQ/buZkInKk+F3iEwhuL1Qr7zGO1sTqW/xDqsJoBwkkz1X3nG9Ag2Cz+6EeP+8xxA8+TRD+CjCeLzAsE/1vq0Q3F6g5afHxFkFLkpwsUIRKCmKYEuMyH7poUBs+p6N1BOcPaILJfhEIfiJKsHpaLbfwoPgiUJwQgKlNrkqCrHm0nIQPMlxwUrwCZL8ISvB55cpkiRC0JtjMorwYJLhhOxQkHDNbzUEN4BNySljsbMhCxQC4fQt1tuS2JS8vckDnq1NeBLJIDi43xA0J5BOP6kJCc5QAssl7duTMlgNbr7ipAQn+x2C4DzpIhCc+6Iu/2cPekqoyhC8SMZ6nErwcgcrILjZofRYCU4QPJqNMJjfx73zUzx7M8SDaR+naY+vN0k0Kkk+chpjlzEymkh8/QbB5RTDOEWf8iocZDLWGzMVRprtAnkRmx1KiBC9gP5vR1WriqoWtTK4lsbqUuI/iVUjp2sAkavbVzdsT/5aQfDS7b5d2a7ddV+uIbuhmOe6nHsBwaW/u0M56r6ZBpfveKU735rRbnO5+z+FSAl2z6Z+VLk63D9Xnlf2rV4jxNaCbVK84sHtDlv15l4bjKaDlfuKA+A1dlmS5JLm/8V+qAy/5TO62s3erbhyivOpu5p2tg8zCD4cYvLpJ3j0X34liTHv3UEHwQ91ZexfTgfB94/hIUrY/X3rEEfvyrjqCNwmCF61QzlW4HLVbdaV30Wgi8CHHYHrguB+FA8xnh6ijKto2Z8YBNdX5xVgIb6lhokFTarvL1sfAEGSIYxT5MuIk1VS0srsnOxMLkXxPbtEvpgD9L0ka5MIAdmikEqcPVFzsUoxuTevAfcRgHolmL0JQXFVgBsxMfxirNQE+lWva7NLkMatwSc1TIMheC/H7E6AtwrB008z9EgJPlIITgpgtQjhZezHpgRf4Q3W0JXpAz8spgRPKEmhKLlPyBqD7SkEfBEEjwlqDkJRdA+LxJjUJmaHQhCc/MAJghNQpfAQDF0MZT8C4aTmJTDOqsiKV3kFiV/F9V6LZKjrLwmCL3IsCILjESvBZwrBw8GcleAPJikmlBjTlOCV0m6FJ7gCT7YxUXhNimyC4AS/qd3ED1wSYSZ9sBqbQTi3nYwSdB2QpQl7iRNI528CuXLJESwnCE79hr7JUzz1kmTSMdgTnPuL+JGrZTJDdILd5glOEJySq5K63HzJKfR2U9mXnR26o5UheGGH8vYyRxrfwVnvJR7iGV4kD3E/PcUo7WGQqdI6o7Ey4yTAlCQ4+vZ7TH/7e+TffY/xYokhjal6XW5fb3/8L4ifjPbqRczJ+ASCyyqoEGGvD4Q99nUnpXjGmlWZOOWhRG8dbg5Lk5XK3/T+oeMMfUZe8zIESctZ+xVlFp/YOfInOkkii5NqILh+VDfq2YFs0quRl+oB+Xhu2NwGghdUWyC4ToSotQWVKXYoZDlUQPACZpawuFS7cl7FyqfVs5A4FaXV95F257N9/yr2YLjrq51LT5RSwbpa8F8aEmo21bp2CsDNQPjjRNHf6spaSVBZe7ewDxtiXzmrojUlIapN/NLeKcNv8eAvvgWG8+1TFeBm+eZa1YLkBr7DtCfnBuj1kA0Igr/A43/6FQY//xyze3cQTUY3nhhzW+i47fb79Pe6fQ91/JtOxNcUl0Od36Hjvm95H+p57RuXn9r+t6kf1CXG/Km1V3e+XQS6CHz4EahCcPu3ezK3HEM7hqJu3G8DsJtWCjXtu+3KojZ12OWUW0DwD8UOxd6kK6+M9CLOiSfJkoT8uMmDlmxKyNM74QSVQZwgWNKy/AjZbMEAPL2cIbuYIbmcIr6cIlvMkEdLICb4TUkkM1aT0s2ZlN6m7qYPnYUJvyESJNJXRaZrgpdLvr+OiZRfPAVUyB/tL/Z+WLaxKXeNOqUUex/3gemdAK+fh5i/APJPM/QfxpiM5hj0YoS3DIK7yQI7fSM7DjKICpySGxIEJTsUUoIzBE8Dhpz0xRMEqsplX3CC4KruXYHgETBJCI4KWGM7FAbgAsJJUUwq3+OD4MC5QvBUIfj0IkGaROgNF5iMI9wfJ5j0PwAIrp7eBME5oWmUiRpcAbh4cwdsPZIMpO3IxoZANMFpg5UEvEn9TQCcEqmOYvH6pm5GSQBjXkEgEDzphZxgk9TgZJdCqwyov5EP/YRV5LIfgx/anpNrFhY81G+orNsDwWVUksSYIWZRAILgeXYf906+wOPhJ3jR/xj3g7sYZH2ecGK7EZswXCyRvr/A4k9f4vy//z/Iv/wap/MFhrQCZw8I7sAsD50Kxc28hRNjFhCcxuFwMED/5BS9kxPgZIxsQOsgclav6lypmxgkCxcr33IN0L2FxheaDOX7C90XqP8p3OUVFUqmLYmklCuAOKcy6Z5E5ehErUF0N+67zKH+jcBb3aTe2+4uoGB60+SJc0Frqbx3D0/e7cyU4AI75avHIFxzLjgYrPc9NznggU3vtlfc3/y7XuXRZ42iuTztsMsjU7t9GiG4R+mbIPg6JXMjOOdqFX/ltrDJAOfFfSgIXg/Ai6MXqyZsqof99XVSnlXfuYDvBJkC8AJ+y/yxrGbjqXbdz9XeHuX0gId6ODYIng4GmHzyEo//6T9j8MXnmD+4e3AIfh2A6TqOse5qONTxOwjebsw51FaHardD1acr52YicJv6AY0R5AVu34e6J9xM5LujdhHoItBFoD4CPgSn3w9th7LruL8tBN+2fa9qTK9A8H8raa7s3bpJUbztSVz19q7xqjMh9rKkEMEUT/zaTZ7elIwyidmqhJTe+WKBdC5q73Q6Z49v+p2SWGbzBQPxIEoQMiRXX+9cAIcu4JVXUvbxtsSVZHGiKq9CHiX2HMWC8FV9mIFbDd7KS7Dz/XZMpggzH1v+6b+2ujIKyiEexIMAF3eBH58HmL0Agk8zDB7EmAznGPYisXA5YiU4zyF4caLfCxuDYl6BGRMHRVYAEJRiCL5UKKl2KJYIj1S9BDDJmoIguCm6nTWGJsY8UWUvqcEJhjIE7xE0DwWEs62GWGocFwQPsEhyvKeFDMkEefAY0XKEy4sYaRqhP1rgZBTj3jguQXCLtluhUIEt7byEr3pUWAVkNE5QmxMEHyYZRksC2AUEZ89aAqKhWKEwBCc/d2/ig0olCE6Kbh+CUz9iSxSCfgTBA/opQDsZhM5XnPoHAfAx9TuaNFEFOQFy8wPn1Qd96W+WFJMhuFlxHLUnuIw6lhhzFgFvL+iTBwLBx5/h+eBj3Avvoa8Q3JTVvN9sgfjNWyz/+Gdc/t//HcFXX+POfIlxkq5A8FUk1/zwIAOzt4fkxuWYUhNQe5HZj8Q5QP/0FCdPn2L8/BmGHz1DcOcUsQJdvt/QpAf/zJGlkhg5y1Pk+jtNqFKy4zxOkFLi4zRBkNI5SB9k+5eU9qF9BXiz3RaBc4LVSSr7UaJlBuEE0WmCVUY7eSDSxKEEf3XFkeSYsFwT/z97b9YluXGmab4AfI19ych9zyRFiVRJKlV19fSZy7mZ39RX9SfmnO7qvpqLOXOmNHM197qb7q4qiSK1k7mRzEwmc4mMxSPcAbhjzrcZDAj4FktGRKan5IwIdzhgMDPY8thr7ycgnuG5KdItKKWq1SXHFDN6/cI0T2cOwRVgaj/MAzWCnprvOQR3Vyz1btZRWjlZB259Wen9ikRWwWJ3h0rShx1z8HTVNWxYKqx/Ibso+d1bqA7sr3KvXOynq644bNGisACup+WdDR4E537Q2uchiwQHFo0PNJ1ywqrqURjS5JsBtFbJp6YCTzMJPptmA/kZqPWJ8/7O9+SJKEBKjsdS5RWCyQtxbFXmhQva8VGvo3XjGtb/ziD4MpK5oyvB/cnFYScaY2/iDB3wvt7jh3pfw+77pCanZ6gqf5BJOU/1fAbBP8gqOrvpWQ58kDlg8NsA+Cj19qT9s52jrCwvZ/C77hcmTb+lc9jxlu4hn/8awD8Gv/qVQXCZSckkyleCn+H65oJM6STTU7/xNErVdAQlCEIInEjZtgS9Hgdfy3o9ZPvk672P/t4e0o787JP6m0D43j4GvZgDYbKdAjua6DZfMjpl6io/BX57ym5f3VSeMRYgeA4jcnQ9RL9mk1pTg6v3qpteaxrKE+oqCE4K1aQRYGcZ+OESsH8tQ3gzEwhe20cjjDkY4nmA4Ja9NPEnkC0AoATBnXpSgpuSpzPZobRiOCBK6lSeGHsQ3EC4U4JTHeDAmOoprkE1CWoSiCD4eS4geAK83Sc7lDkgFAi+sxOj3++h3owx14qx3EzQqoknuEC4IpQ6F3YovPYhFjYMwZMBL34QBKegmPRMsxUKQXANbtlthrKAQZYmYe4JTbYcpPhv9HMlOEFw8bYWgw3e5q8QPPEgOB1jAJz8wLmukd0GWbCoZQ7VMbomLZxwcE2CagrBGYGeKwgeYHOHcmQNy/P3cKF9C5fqV7EUrqA2iBDSzXuLWIPOHnovXqL34BG6n3+B6LtnWOolaDJALrqCHxqC2wKhimbFkoFAuAQ3JSheX1nB4q2bmLtzE63btxCsLiMOAz5OBgvy/POgxCD4oC/WV/TifmaAQaoQnHYWsTpcYDa1pwS9D0Bw6mMUgg/IGoZ2I/H36P7luwbBaSBE/RvXO/2dwDoFFmVvdQ6+TP0e7WiKuY8LkkSCOnMa/OWqw/f3BQiuFjOUQWwCxgFj5ULOE1wNYXIs7GHeXMhc4cqSB60uM1D/76F81Lvfg8dUfWtyCO4DaX5eXaXODWzy34rn9f8a2mdX2KgUvieru2In4gU2575wQgjuP4f+iC9ffKteq8/FBTr0cV+WHpmSxs9XliHBgH/yrgr24PdidVhL4Ha5KUR3/m964mMG4LxgEUXIagrBf/kL1O/dwv4qQfDWke1Q/EnGGR5JH1vS3vVk6dgSPuZEH+p9zSD4u6phZ+M656mezyD42agzs1TMcmCWAyefAycBwXnm4AmXqu5i3OcndefTgPAjQvBfefOp8WqryW+4OFvJhdoHNEwFEDIp3HBIxLaLk4qOeDSr3gQ4kL0J+cwS6CbITepuBty7HaQ7O6z4xn6Xg1hSgEtQwEtV8fF3GWrkW+C5wtg2Xb49g95m9a2pss9MfWwTOSO1hTuuzlF3f57q2z/SL3SZA6sCzQXOLJ/XFH/yPoNeAm3NUCF4hr2rGWo3MzRWE7SiPdQJgvMWfVG6nmVPcJ7wc/kLXIx4baKkJjQPeAaiAsHZFiMmoCnKXIKc9M/ApFmiEAgXCC5KTB+Ck8czQ00HwYH9ZsgBNQmk0jlYCV5V0w3KHf8cv7piKeSn8t9XCN5jCL6BXtzAzlYPaT9Gsx1jvplgiSE4AXAKkOo/u6YQlJqaI8pjpBSTNzbjj9QyMwje7hoEDxSCg4E0LWCQEpxsbPIyVzEiq26lnhD4FhAuvxOMpDrB9hiZWqPwuUL2BqeyJ9hOFirkBd4gP2xVgNPnpPqWV4BEoThZs4hNQDEgqTQvxxMqcnzGTXZEUfEodk9sh0IQPFvD8uJ9XGjdZAi+GC6jntUYgvNdKMRLt3ew//Q54q8eIvnyD6g/f4HFJEWTYixMaM9RTm0OaU0iq+0fPwcCwPlFZaFgrr6+iqWP76F17zZqd24hW1tFTNY2bGMljafZ4/D5dfFD5eUyqGDBt6fMVvgtSnD9jp7MjnOKbfoe7TZScM7wXJXkslCdoU/A2/o5qnPUbzEEl4VeAui0wwnU522+Rfz9C2B7G7U0RaTnypdZjw7BqT/K+yHzfRaPbHpoGMbq4jHV3b4CUmtveSeF3/m7DU15myN9kLY3VpylAKSuX9TPTUSca4u1hhQGGtO3WfYNPzaHVA37n40PLJe14ox4nEZB8ANguA+7AAAgAElEQVRfcwdLPbZdDWzZo/Cb8tx2RY33/laIXUqEQXAqw0K74z1O/vq+83LXBSXeaUELwwzB5XnT0Bki8HZDTilXGV+Z9LwwYJqsIZriKCsRg+DtG9ewNoPgU+TgwUPPE0Sb5kZn9zVNbs2OPa85cJ7q+QyCn9daNkv3LAdmOTBtDsi8ry/iK2KTZfcLTyQnQ+jp5zVVaToMBJ+2Hxl3L+V0Hce9BUFgSnAfgk9bLKOOr4Lg+QzLKYz0FG5SyX9XwXgBsVy4as/Bs2YCBaT0TgcISHHHFicJ+3QL/M5V3gzBd8nuhBTfYnMCAgW89TwR1Z1Nvnn+Jb7e9NPgtwVucnfOx+cWJAfqXQHE5seNy+kcgutk2ssXH5C785gi3AJLHaj/QyB4K8LOCvDi4oCV4PUbGZorCZrRHmrnBIIbhCXIyIELCVQqFLf1COVsSrAEgjMQNW9ohdgMZVQVyh7NNbHHoBdBSgZhWgfJU5r8xFlRTH7iqoAkWE4Q3NmhkJrYeZIXa3rZuuZ4mq0RtctB8AD7SeaU4IFC8O2tLtuhMARvpQLBI4HguYNvDnTOixKcLXBMCU7BTE0Jrops3nXPEJxsUKj8AheYkj3BFdhQ/SBvb/YF7wvUJmU47xTpCwjnZom9wWUBZEALJwrByYO8TvWTLhaI2pvqmA/A6XpmnyNNnqjBc5OF4+vgxrVDk35eCcF7nhKcIHj7Fi7WrmCJIPightAQHVenDMnbLXSefIv4qwfI/vBnNF68xEK/jwYvcB7uyRgFwcXISkE4Q3B5NS6uY/knP0Lzo7sIbt1Af3WFIXif+gFnqzQuZ4qrW+btLX1YkfjyZ2prwm2ZWq34UDwcSIBig+A8CFL7FLNXob6QLVkUhGfU373dQvL8BbpfP0T26jWacYz6AQhu9Wn6PPa3m/kQ3AIdsh0KNalhiKheQ63VAhp1pGRBYbEx1BJGFpy9toWzKl8wKNi6aH6ZhYzYknlqZIPg+vxY4GvnipOz9eE1yw1XfDsTVdArfPedOuhwCYzpkWS3c6OMuMfVnzGfu/TrnbG9SMa+2wbBJRhpvmgwSenaYrddPWfU8hu39/7tlcZv9hkpvcVrnyxQwADcgs/y172dbHZevYAO8ny0fsS8GvJ1B8HDEBkFxmQI/nMOjDlTgh8uz6ed/BzuKu/+W7P7evd5Prviu8+B81TPZxD83deP2RVnOTDLgdPJAYPgNPfjncBj/k0Kiic9bpq+YdSxVZ8dZsfZpOkekU2/7vf7ZIdyUhC8eGlZtPCmh6Vt/U4GZpNgo5c2yVJfU1Z6szKOoHcfiNXepBuDJ/2dDtLOLvq7uwy6BXbvi+93nMh3eJu4BsTUSTapx1mUSOkiaEUTdH5xODMPy1dNJXNFuEzkvHvnvfP5pG/6giucTE/v+XyUS5jTnL+ZLyfopNILDEdK8KQdYWc5wA+XB+heHaBxI0NjWSF4ECt4O7tKcJnymwKcglOKz3OdYCVZKBzMPrmnTCB4PSFFuAQ7ZBsVzTwqe1J9M6CsCQQ3ywpqfsxTnL2lWd1LcEBABNlZEETN1cQeBB9CIqqWfcY1cof6vAzB9zJ0+3PwIXja76E9l2C+lWCxkb5fEJzKKhlgrjfwFi8E7nCgWIXgewzBBU7T+4bBGIKTnzzVHbVFIQgeUXtEdahvymCx1OGdA6HoV6kl4WCQajdFcJyCX9I1aOGEoLkFwsxtUIql7Fn+H6r4T+pLwyD4G7VDWV38COsGwSkwZkZ2KLRfQx+IQcZ+4J2Hj5B89QDBn79C4+VrzPcHaJjFg7c8Oul9jIPgvh0KB68NQzQvX8TKz36C1kd30b92Bf2lJSQhQXBRgisOlLa4bNegLXRB5cpdnw9Bi0DUNQkedPW90hlM5hJ0z7asGAjTgDGD4UEfA9rx9OoV4iffYv/3f0bw/QvMxQkaHgTP+6PDqW7LgxfF9GKHwgp7WlwKgFoN9cUFzF28gGhpEUmzgT7ZUJC6IR0gTRK2jyE7FwHburuJfdPlJbZmssuLPzfvdfVO5wVxkelrfmkt0byzxQZW7tuigyr0CwE0+GveorvbCSU7QdxChb8DxnZimS5bC7W0GWnSajv+uAkgOCnBozIE92xhBEZbffYNarwAmzb+ckMcXUw/wPTlffNEdx7gGnTWKcA9D3D5QmnBwMaFuuOuOJgany2TH6E75+hWqR6aJzgrwYdD8GkmAn5aDvu9ye/ndI48r/d1XtN92FL+0O73sPn0oXzvfagPMwj+odTW2X3OcmCWAwbBTQ0+qg2fhjOOOnaa84wqoSIfKE4eRn1m1y/fazldk6bTPw8pwU8cglcSf8spfzu/ToRkkkrbvMWCQySVJK8icE0q7xQgn1RSevfoFYuv934PwX5Pg1nuot9RAE4e390uBuQBbhNo5xcdICA45Xy81cvbADipg3jCppM7N/mt0CT6sZuGya3cpHgSPZbLJFevCpC0tEDgDjJfcg8WGbDJ1ePyDqvWDIKvGATP0Lw+QIOU4OEeooA8wQVrnFU7FIbgXKakApdgl2Y3QYpwU8LZXNtti3fKYILhZHEhENy259PiB/uCU3DDGgXJzCEli8VJzctKcrlmnewtCOgUILj4SnOAQ4MNZwmCxxk29wboEQSPLrIdytbbffQHAsEXWilD8CYrwQkw0ctqj6cMPCd2KKwEVwscH4Jzuas1idnf7DXAdii08EHKbCU8ArMzWTSpqyKcdh/QggoBcFaD604V9vK2nQOmylSjegbk7P0tHuAUEJMBuFmgsLewLfHI5b21tDM3IhgPwT9WCH4ZiwrBI/YE1wdjkKH36jV2//pXpF89QO3rx2i+3sQc5TH3B3nNm+bmqyC48FWqzerfrp7gpPQeRCFaV69g/Zd/w0rw5NIGkoV5pIHshbDab3BOOl9HEvPP9Tmv2LFmlUkLtbpBKC+K5aD8AH3UupnnitS/AQY7O2yDEj94hN4Xf0T47AXmkxgN9R6X+mRnPn4IzuCTdtVEEdBsoLm+jqU7t1C7eAHJfBtpo8a+4WTtkiapQnDyM1dbId5V4UFwUsO7fpy+OEA/kQCiHIhU1fIyjjAbM/tdvNil49NxBkFz2kHmwXOzuRE4q/EwVHHvYmMUbG686zCsp8V1CphNrywPTDlNpZ3kWA+Cc53UQJMEn+l/bIWiEJz7QD3et0UpQ3BpY7wlHhvzuLAnCsDzh8Abn4jlEy3eUR9I6m/+qXZDYoGiwVMP3J9X253dnF8vJ8mQaY8xCJ4xBB+UlODd1ZUDnuBHAUdH+e60d/Yujz+v93Ve033Ysv3Q7vew+fShfO99qA8zCP6h1NbZfc5yYJYDpP4mAG5KcGvDhwHgScHwqJzlnZ+HtFXxvzesv7H3yz8tTcMguJ/madL3TiE4XWxcIRnYMU9YnmQONBiYWpwQ/CbYPdjfw2BPXx3y9abf9zHo7AsEJygexxgkMQNzmogO+KXbBtwkUFXUBfitHMH5adtk7SAYUGxT8LK0yWSJhbhycoVUwTvc9K+yolUDEjl0CE1VUnYQldjxHgQnQEtK8NUAP1zJWAnevDZAcylGI9xDLUgUl59hCM6AzKA00EgH7NPcStV3mT/L790wloGScCCqbgHguWKf8DkDHA2WSHCSVL0ERG0jCsFPAuCsBFZPelaC1yQwJinBJbiinMfVk4pWpwy9TqzJt8CfGbDvQfCwJhD87ds9DPox5hdStkNZrPsQXBZE8pdujz9PEDwhBfgA870ByMu9xjY2YnfCyuxIvMAFgsviBy1gmBsx1SWqK7Us44UT8gensud6pHYrUqdKHrva3hAUpwCMVI8IsDMAZxW4wHb6zKxP/PbkpJHQUevbMAj+eofqyzpWFwWCb0SXsBSaElwsYUQy3EfvxQts/fGP6H/1EM0nT9F6u402Q/Dcc34IAh6a/DIEt6ZAlnTEPkICmVL+k397jW0RLv7DL9H86A4IhsVzbbZB4iUgt1NE2+ACRLZ22QukqilzMLzUzlO5Op455C78XmiSyavYqfQx2N5G/PQZkgePkPz+LwifEwRPWQlu5zwqBHep90JnsArcoCxh1XoNQXsO7SuXsfzpJ6hfv4re8jzSVgMDspihNsnAsgYapb8HCsHzXWKmApeFJrJ+6ZP/OfuhCwRnNbhBcLWMIRU5xwjRXWQSsVN2kgW0k4zyQ8crZsmSEcTmcxGUH4hHO6nQqbBoIEoWauS7zgp1Oj/5uFMMki6CuCevQV8CaZuNyCF2Mgyv2PKJ9W1m7UP2I/Q/BgTmDa4QfPQyhw2Q9Lzap9p3eNzjW6HkFdoFvxR/fQl8SYFmTf1tHuDuzAeGLqXez6nAR4xzjtpgmWKfdm9FIbJGA63r17D+d79A/e4d7CsEZysr3gGi46bhq1pHTtFpnmCSduU003fc1z6v93te033c5Tc739Fy4H2oRzMIfrQ6MPv2LAdmOXA+csB4KkFwA+Gj+OqkYHiS4yY5pioX/e+NO0d5fD0Mflf1W9PAdj+dJ6gEl63G3r5xmazpxId/8HxC/HMlgKX4mCIlkN1FFpOfd8zwm+F2t8vqbgfBOcDlPvrs991jT+8goW3U+qJz0xZstSIQo28FLqbm8yF4FYg4ADdyv9HiHE6BuSn/SrVhFAB3WaH2CJWPY2nCONYb12DbgZNVQ/B4LsLOGkHwAXpXB2gRCF9K0AhICS4Q3AJj2u+cbmcM6nDKqbQmptxjMEnKbFL6kld3AvXpFjW4aGpV5eZZC0jgTwXgrqI6VM7Mi18MKD2YrdCcVcD00nPSMQTB9ygwpkJwUvmeRQi+5yB4G1HtIuJeA5sEwQcxFhYGWGinWKjHaIYEzdRq4JxD8BpB8FggOAe17AvUpkpAEJqgNC1ciJWNgOocgisK5+CrUub0k210CICzItzqgwXplXaDdaWhB8BV+c0KcFWbs+2K7j4JPNsiHwUNWfo6lWfPv+ikEPxiRErwRdSyCBHt32AILgCx++w5tr74Ev2vH6L99AXa2x20aLHhmCG4LONQcMYyBI/Qr9Uwf/sGLv2Hf4fm/TvoLC4gbjU1FoA0Bvlilm9L5S9TTAfBrR8YBvgLZy5BuMrFMw6Y2Ud/6y16T75D8vUj9P/0FWovXmKOIDgrn6VW5Quqh61ZuXUGndFgrCiCyROaIHgD4cIC2jevY+XnP0X91nV0VxaQtJoYBJHuttJ6MJDALwSjhWXbopt5cSvkpjJ0yggNCsqgW2E3Q20NbG1g3BTdqgQnFTjvLOMgo2q/YipxVnLbmEIs1EihLvC9z9ZqFHxUxi5khTRAtr+P/tYmByANdrYR9npcdx1APmEIbgDaIDgHi/Z9wfWBLZd03tvJAVwnFN7LYh6dR4C79aFWDXlNQF+k+hYAXgqAqfdtuybsejKO0ETlaoBSKg9bL0c1iVKnOJgolWcUYlCA4LfRXV1FMteWeA4zCH7q/ctxJ+C8QsDzmu7jLr/Z+Y6WA+9DPZpB8KPVgdm3Zzkwy4HzkQPUXvtKcLNEkfG6zuY8gdU46Ozf9aTHTnpcOUer0jcs18tgv6qfGgX/Rx1fcc2iHUp5LmJfKE/MqydQudu3SwRZbPMESsGjbedXb2/egsxKrBhZN8aAbEv2Okh3t5Hs7iDd6bDKm2xO2PKku8/BLkmFxV6grPyiSarMvMV1l66mih1KqFNW+hoon8b7yt9hM8QcQchZ7H7ynGBIOqxUx5iCOq/hIVsOuAIZRZvkeXWK43yq6UMUAy50zpRUynMRttaAl1cHiK8OMHdlgOZignqwzxC8DI7dJPjMQHCduBOQJAjOSl8fgivkdHkn2+NtMaacN65R0QItAC+brzvRnCnkBXgySA1UCd6MGKTuqx0KT7tPYj4/SZ3wjrH1KWI9ezHwpjNA3J9DnSB43MDmZgf9LMbCokLwGkHwFGEgiyE5lNLnQG2N8sWZM3CTVXmi9je1JEMrFk9w2i3ASm5dlCOlPy1gEATvNMSqxDy6uXC9uLZmwcPNjIJw3hmguwLod1OEU3LY5oQCYarim5SSaSgKZP5MAXhxtbB4I2c0ZyWRTimpS2VZgL1egNfblLnrWFv+EdZbogQXCK6BMal9U6jYe/oMW5//DoOvH2Lu+1do7+6hSYsNfIHD3X1ZCe7cVwoQnALekj1NxDBs/s5NXPmf/wGNe3ewO9dGt1EXP3BfCW71oaBaHdq1Fy3BvcMKq9hD6u0kj3hhmxf3sX3037xB9+EThuDZXx+i/vI12mkfdRcAWjzO/YHUJNfyj6Hrcr+o5+GFQrWZISjKPUiziWhxEe3bN7H6tz9DdPs69hfmETdFCc5KYYbeMtDLM6tc5tYoEySX6Ojyot89GzXrpx1Ez3dl2EjAfNYDlSlbf5Av9KqtkbNl8/oNW2xn/38iwKIU72++Rffbb9B/9gzZixeIdnbR0AWzQ+4oHF0ceeeU57kXIJuV2xyLQFtnGyx7Qx0b0zCo1/GayyNVmtNnEsTWFiV0YdgAuBf4koE4WTnpOKQwLpo4E6p65WlrZvl4HURpWy/e5YzBOQ5A3yD43/6cn/vu2hpb9lhsGPaR9+7/qKk5a99/H6DYNHl6Xu/3vKZ7mrKZHXvyOfA+1KMZBD/5ejK7wiwHZjlw+jlQBcHN5cKHzNOC6kmPn/S4A6PuQ4L5SXJ8VJrK/duQ/u7XAPLAmMM460QQ3KnTzH+TFN6QLcIayMp8vcm/Ewkpt0nhTX7eXXlxUMtdhuAU2DLZ3eP3g16KgLYepwmr25g9WABL/iNEEEQIQg1gqfMn58fLf+eBLQ9kbnliVpp350punUgaQDUoY9cbpvJ6hxDcmxM76T29VzWlpPwhCN6dD7G1FuDltQGSqwMsXB6gtRijFnQRCsKQLFOf9rMEwQ0sG9AgP+Ya2aEQ6EwESNbYvsJyQOsn38/BWsElbAHAvIov3xZfVQnYZrWouMBDH5KamHyl95oRup4SfORCySRP/DEdYxCc+A1B8M1OhjidR71OELyOzc1d9LMeFhczVoLPOwguSnB51PNMENCS21UcFlYe0+0NP41C8HpCOwUIglMdkSCqrAQncGcQnMqvIYp+sSjRR4Arhyx22HMlmEkDsxIEHwhYJwDObaCmiO10NFAmKyX5pTDJXDa0rRoGwg+HgU88Z137oM2E7B05AME/wQW1Q1lQJXiYUdtN8tE+sm4X3W+/w/ZvPsfgwWMsvNpEe6/LVijvBoIHGNRqyFpNzN+7jUsEwe/ewk6riW6tVoDg0ldKRyRFNr5khk06yx35gcXUCe0XihBclODpq9fY/+sDpF8/QvjwCWpvNtFOB+xlb0k+KQjOimCC4LR40GyhtryM9p1bWP3lzxDeuo69+TZ69Tr7rLP4mgC4KbcPeJVbm5NDWLZKMUBti3O6UGfrxvYtWyCX9/MyE3jvt16ijDcwLK1+RT/hB96k72uQ7uTlS+z95S9IHj1G8PQpals7aNIOEY45cELPodlbqRc32fv4/tuceluoKUFwgdvyfPGOFlBaM1GuO9GCQXRp9HJ0TLtaVPlNGzkMiLs2zWryuBv3+mbtZyWnxn3vcPnptl0aBKf01mvI5tpoXb+O1Z99hvqdW6wET9stXriUAecMgh8ux8/mt84rBDyv6T6bteDDTdX7UI9mEPzDrb+zO5/lwIeUAz4E9y1RLA8mAeHHAbL9PJ/0fJMeN6w8h31/2vNW9Hm/zrIsh+CWAFNSl6XNZY8Wl+kabEosMyQgF8HvkHg1wQ22NSEldxf9/T2knQ76e6Ty7qDf2cNgt4NsrytBLuMesqQntijqs5krtURdRBMSZ1HBEzzZUk9TNYNT+RzKpJv5hCpXBrrqU533Hrw20ME/dZuw0o98cjRqzuag/cFLTa4EL04qD8ASPbXxXh/eV90plXNCtg8EwdeBV9czpArB2wsxathHSJubCfqZ2s+Dn54pujdlfrfNUhUEDwnyUHBMBpzi98xxDS3DHMQtwQ3d9u0giCkkXXAwheB6rhwGy3Sdr6GqXvYEb4boNkIGqaT+PbMQfBeI+/No1C8hjmt4vbmDQdbD0pJC8KiHRqUSXFHFOYPgNQ2MOX8AgosdSkKe4FR+dYLg5G1sPt3S7oilSW4HVIDgFDCT6pyZ4Nr6kdrosL88qb/VTsi85d22BENPXAnlywKwqhey3u3TNvpqfgfDHs9ZgI5Tgl/A+nIOwReDBVWC62pCEnOMh+6Tb7Dzm8+RPXyCxa1dtLsxB8WUuKSHhWKaj94OIXrHPMEpkKDYOQTIGnUEC/OYu38bG//h71G7fRM7zTp6UQ7BizsexqdpmLfZsPcPW6YO7ulOq5Ag+A8v0fnjX9D/+hFq33yH+uYWWoMB+9kftNUafy9VaXNb07y6zrYcgUBw8lLP2m3UVlYxd/c2ln/5N4huXEOn1UKvFiGlAKWm6PYGHeVAqHwdb7cB41iFsn6cAmOWxbTqU6pBXvx7zwNGu6VOB8LzWlfsbWUc4D2XrARPkbx4gc4f/oD+w4eoP3uBBinB+wKW8+sctoSL38vXYWVZWjzYyd7H8+JmVX7ACzgSa0DLWNtsthADeKGJnrM6yHooYyhuIJwWkG2xgK7Tp4CrFkiW7U9yAM7NnsU00PZrrH2be64nhebV+TdsPFRG7C5eqrM5CxDOtxGtraF14zoWf/wxwutXES8uImk2CkpwLvYJF6WOp5Tf3Vne1/saloPn9X7Pa7rfXU0+H1c6rXI87nHHaeb2DIKfZu7Prj3LgVkOvKscKEPwlGIhWbxDLxEsSiwpbqaxI6m6n6NC6GlhdTkNR7n+GLX4QQjuADiP9t1/nM7TILDo4AgKqtK7n4IV3vwiX29Sb6cA2Zyw0puCV1Igy45A8E5HA12KrzcD8KQvSu9MgnaFIRUmKQUJbqt3rHrqGugVsCjb1OVmc8V3zrCLk/tcCWRZPWTy71R+cpxN5tzRnpTOYOyoByIjU82KfyMhuCrX5Gv5JHHYhM+bm+cPQvmB0DQYBN8jCH4BeHVDIPjipRTt+QQ1dBG4wJjG5CS38/SYXkxy6DT+cV1QZR4pwcmbNUozUYH3ZTIvSt882eyZWsjTfDu/QU2Z+GuNMkCuanD5qqcCVxUdQ/AgQEwKewLgZDfDamILdngaOVS8ZlkJ/mY3QJIuoNEgJThB8G0Msi6WloDFdoq5Wg+NwOxQxILA/3felOAGwctKcCpvUmsnrAYHujUC4jkEp3IlAN5n/24qT2kt+f7NF5wDZurOA1MOatxHBugaLNC+W65D0tDIYh4v6JUWz/yn7fRrUqleefWC4zJmITo94PU25dEGLjAEv42NcAO5Elwe3qzbQ397G91H32D33z5H8ORbLO7uoxUnDOVOBoILLCQIznE56dlutVBbW0H7/h2s/LtfILx5Fbv1OmKySTGv9sK+mvFt3ruA4D4A5ypEdif9FMn3P6Dz5R/Rf/AIjafP0dwmZfJAgzWW0z7+Xir7L98cWtlwGYIH8/OoX7iA9t3bWPz5ZwiuXcFes4FeFDG0ZXjqvL8PpkMsT4re4zI88bzXdXDiujv+219A0sXyA5LsIhg2tbjtCBr5nNmCOOV3kiJ+/hy7X/wOg4eP0Pr+JRq7HYXg3k6Zw2XzgWT4EJwd4bRtkUCvGmuW7JdIrc0/FYTbzhVWgAds19IAWLHeUBBOLu1ODe4NtgSyD3RxI/cCp2dHFva8fo5V+f4OoWE5WcbU02fQqPFQ4exW17QtDxp1hHMt1FZX0Lh8CY1rV9C4dR24sI6k3UZar+cLB7PAmGetyzlSek4LQh4p0e/xIsxR8+W8ff+06t8Mgp+3mjJL7ywHZjnwoeeAzYFIBU4AnF70e/nfOABeBYWrmI6d1z/+sDC7DOFHXW9UOU97/XHw3wXG/Odf/co0XM5PO0+ITDxZZ61WEOR9LNBHgGOQkKd3F/09VXnvdljVR68BKb339vnzoNcF4piPJ1geDFIJZGm+mrbVVv0kxZdCQLht6fXhtwAj3ZZuk60D86fh2KggDPYRrqe8PKBiGjE/c2kbVopDILjsk9bJunf+wsTO/0PTN8xf2iw9XDJGQPC4EWBvIcTWBkHwAfpX+li8KBA8Atmh0KZ2ZXK6KHLQWMYSPf3k9TgbNt6FQNv8+5kEKdQAhRbYyxZ1SrrQHN2b8pvhir8dXGF3Yds8AXLfDzxffmGQWgsQNyL+mUYET3NF73He82HPxS5FGVipu7kbICYITnYoSQ1vNt9igB6Wl4GFuRRzoSrBeeGAMIhrLuwRlAWxIn06bNJO7ntmh8KBUwdo9+gnWZeoXQHdmXp2U7DKOBLPblOC9yMqy1CCWEay2GGVx2xyxBtcWg1bGBNReLnW8ae6eCOLNOqyIjtdCLJHqjxn+OrVx5PLoSOd2SCmLLIE6JMdSjfAmx2D4D/BRvsWLjAEX0CURZJX5O28v4/07Vv0Hj5B598+R/jNUyzu99BK+6qizYHm5InUPHdrh3kZ0G8G7jg4pqY5WlhA68oltO7fwdzPPwWuXUKnHiEOBYJ7ZhqntvulfP8OEHuAhCF4kiB59j12v/gDBg8eofXiBzRJmaz1/WCfc7j22w1olFEbjLXgiARfw8VFtC5fRuveHbQ++wTZ5YvYa9SR0OLCEBsxuS9pjP17lPvPnzFbHPZEzl4WWb+qZVd9UN5V8qnVPIWHHxVAno+2NlD6AN61liSInz3FDnnaP3yI9ss3aO7usT0S26Hko8rJq/CII/M1AWqVcyU4t+3syy1gOg4CWdijv71dO5SmBgK0CIBnBMEHAsFVCe6aNy5Xep7pOZFAshL80nZT6E4ZtV2xp8yNCsZWqzIEny57yuM4/9tc6t7YiX7lHSBRyAFwo6UFtC5voHX1MprXryLcuID+8iL6c3Po1+sYhFEOwbW9HmruP12yD330acGzQyf4hL94XvPjvKb7hIvzvTm92yFV6kNm5flZeUMAACAASURBVH58RTxTgh9fXs7ONMuBWQ6c7RywwJgEwJMkmQiC59MOfy5UnNtMAsGnBdCFcXiFOn1Y/zisBMaB9KrvVaniS8eJEvyff/XPTk/F0x2DnS6ApRAzAd7k550CccI/szgGuvsY7O2xuruvAJzgN1ud7HcxICsU8gBPE4T9PkKyS6Hr6CTTV3oThBKrAZ1m6oRUgFIJv5YmV9WFNCUEV/WY6ccq529DJnUjIbgHzIqF4PvKFj8psZt8o/g4CF6euHt/W27IZDBD0gywv1gTCH6zj/RKisULCVpz5AneQ0jTXgPCZxmCW0AvDsYqfvQWlLAwEVbVp2AMhduW7Z6i0a81vNuBJ9N5wRv0pM8soBj5qXK+hhBYWg+RkgpcYabbin4G2tkCBN+JPAge4s3bt8jQxfJKwJ7gc2SHEqS63+J9geAUHDNDg3cM5BCcioZAEcFvDpTIfuDiFU5lmtToReWbWzJxrVCmTb+b/7y0YaIydqBOCLH6yot9lKunaplAAHxACyc1UZ6LAvl8QfCBB8E3d2iBZAMbyz9hT3CG4JhXCC7PK1ljpS9fo/fgEbq//RLhd8+xGCdocn/h9spM+eQMh+Cm/BYbFCojsW+pLS9h7uZ1huCNzz5GdnkDezWC4KH2P85d+tR2vnBtKqjuLVitlz20yNyLkTx9jt3ffYns4WO0X71Gs9NxUPa4IXhuMyGLCj4Ejyhfr99A8+5t1H/8EQaXNrBfryGhOB7lfl1vgwZ8vsK9PGg6qHioHAapF3e+SDdqMOcPtIYdZ5DXX8SiwK4U4Lv39Cl2fkt2Po/Qfr2JVmffxRw4TgiuzYi2LEPsUFT9TfCbX9qWUDpot0qNwHcGtBWCNwYDBuA1TwXOO5vIrkZ3TBD8Nggu8QxkF57543u8OW/zThGCS78tC9RcP8MQgygC2m1ES4uob6yhdf0K6lcvo3ZpA9nyIpJGHWmtjkGgANyNn3SV55TtUGYQrTROPuXymLJTcofPyvGwOXc+vjeD4CdfTjMIfvJ5PLvCLAdmOXA2csCH4GU7lKrxxDC4PSnQ9iHyJN8ZN7fyP58WgvNYvkKUNK5kxqRJIPj/9c//p+JNmRZzYCR6ka0ETe6SPkNv2rJOcDvZ3kW6vYt4h4JYdtjiZLC/z77fdByBcobdpPKWiFduq3PBSsNIoymh9QbFV5JvWefpMotyip8hymZ5u2rGVT0LU26Vqzn1egbAJXM98Km5zahzBB1XwfCBsjmg0PbOXy4ofzJpSianJp0Qgjt9ladstzsSJSRB8BC95Rq2LwZ4eTNFejnBwnoPrXaMKEgYghv8FRjs26HYLTrN17j6eDKfa2YZ7OY6ZrsW/O3YWg/LysMckhcnuYW7yiuf+qOa/30+yeZyUu9nAt/9WsgAnEAmA/CxMOBksseVktUbAvXiYsRK8DclCL75dhNZ0MXKMtmh9NGOYvYEJ69/NS7QUxafjaJX8sney6HOrkrwWp8U4BIUkyA4WeZYm0fnJbjDkJTsBdTehsqRAHjsQXBerPNaJlNy2/NilieusVdbHj6OYybojgVesJH6xJYpVG9oB0GNgI15+eat0SlXo6FZ76vdGYL3A+xx/QoREgRfUSV4cAHzICV4yN7DDMG3d9F79hzx14+QfPknRM9eYCFJ0KCF10Pj5iEQ3NlGiFLWrCPIvqW+uoL5O7fQ/OgOap/cw+DiOrpU5iMg+LQd87TwY5LBTVkpzYvV3S6S755h9/MvgEdPMPdmE629fYafvPPgmHZuOFCtfTRbZrBPtAR+JSV4bWUF87duoXnvDsKP76HP+VpDnyG4qK+rwD69V/a9q9riVtyy51dR7c2tDxwxiJp8wOdpj5ms0k32efwTKwQfPHqM+ddv0WQILotsuYvO0Z/gYRA8X9QRxTPlvUFwDlAaBKhDXq0BQfCMX6QA5x0xBQAu8JutbSjAKSvMRQ0uynN/d5M+pW4M5o9gimj8YAPiRiqHa9bduKz66zxu0WIaRDUO0lq/sI6lOzfQvH4FwaV1ZCvLSOfa6Dfq6NPuBFaAR6VopjMIfqgCOuEvTduennByJj79eU33xDf4gR84DEDMyv34KsYMgh9fXs7ONMuBWQ6c7RygvsOCYtLP8i5gXzREd1L+u8yCxt1tea41bq477PNxtiTj0kGfH1YJPurcZIcC4B+D//v/+N+zjFRX5C+T9hGQiixOEcYJv4JujGy/x1vWSelNEDzZ2UVMqm9Sf3f3kSUxB8FkuEPbaWkLdBCyrzcHrvRAIM1DeVrk/cwRz3DYbTdTVtQ6WDl0gntw0ulNY3MIXp4ol/xGcqg8bFKnsF4MbA/840l2FQkdkm5bmciniAp1jgWCC6hIWgTB69i5FOCVQvD51S6a7Z5C8MH5guCa6z7AtlznBkMn8FWLDM4DX/3FpYqWFkEMuJsVigUMVSohvs9if0JbrhmAmw3O0dnHJG3F0GOkEVHVIEPwDJ1uiDe7EXpsh7KBOI6wubUJBPtYHQLB87gB5eWiU14MGZc7CsGjfsaBU1spcgjOoEoX7BSCkwLcyjMNQyR1CXJqgU4l0Bx3NbI45OqG/8RqUNlMLBHYLsV2KZACXUE4e9YT8AuBvu4goOsRDPdh0+GB8LjMOfrnPgRnO5Q+eYIHeLNN/QBB8B9joyVK8HlWgoeaJxnSt1vYe/wtkq8fIvvTV6j/8BJzSR91svU4VghOZaoe4JRG9TKWIJkh6hfWsPTxfYbguHcT/fUVDt6YBKIENzsUv+aPGxiUc3baSXAZDvvnOzDIMVVkkgB7+4i/eYrOb38HPP4GC1tbaHV7rh6eLARXywwFsbXVVSzcvcMQHB/dQX9jXfzAo2JnWVZ+2yCPfg4bkB1UhBcb2kkGYJMDcHve8+deIHjKY6T4u++w89vfsfJ+noKQ0qLDCUBwGeC6lscLjKmLD7pcTRCc4De9xAolYAsUUoC32AJF7E8kGGZu78Xtni4ISuDLDKkXcJMX+LwdKmXBggyqCqOsEQ3MyUJwFmGwxVSEYG4O0eoqWteuYOmjO6hfu4T+yiLSdot3e6T0nNuYlQOt+3VpBsGP3ksc/xmmbU+PPwWHO+N5Tffh7vbD+9YMgp98mc8g+Mnn8ewKsxyY5cDZyAFTgpsvuK+m9udKltqy8tqfR00z/qia49p7ZUX3qGMnnSuPg+nTlMaYa/663+//Y/D//pf/lA3SBOnePvr0Ii/v3Q6y3T1knX15UXDLXiyvOJYgmATNOZDlgF+5nFyxo0E3VSCJ/4kx52FqalGFuX+FOYgAPKcS93JCxWSVuGSoDsmd2/P2PYTcvpzYbBgEd77fxUn6UJsMB9XkCjTxlJ8K20tQdRgMKABfnT3bJDdtheiuCAR/TXYol2MQBG8QBAcpwc8hBC/Zv1iALw7WV4LghSy0CmzBMKsguBZ2rvr17C1KCjnzAS+rwE+PhStOJEhPvq79DJ2eQHDyBK/XNhAnEd4yBO9idTljJTjZodTZDsXcra1GnT8IbgpsVoMPAtRToN4fgP6mF6sGNeClwWeC3WR/QirwHILndii+RzrnsDBxBeOi9maPevIG1pf9zQpw8Uvhf+Q1ntYDJPwiOx1dVNGV0MMD4Wm6jcMdK0tManXOdighe4K/3qYF0Q1cXFE7FFKCBwrB2b5ogPjVG+x+9QDJV49Qe/AYzddv0O73UStA8GmfnCol+BAIHoSsSm5e2sDaT3+C5v07SK5fRrK8iJisjUgJ7sL8FRczJ+3Ypxl0+CUwbHVfmvKSFYpBcLIr2+0gfvItdn/7Owk0urOLVhzrroe8Jk2a/mG1wleCy14RUQszOGVblBC1tTUs3LuDxv07wP076F9YYz9wVoJXKBb8Ad2wQZYPrv20Vb0/LQgf/wQUd0RlScqxT3rffIfd337Oyvv5zW20ul2G4P6Q4Kj5bWnzPcGpplvemw2NeIIXA2LWoPBbrVDqvDhH6bPaLU2XKPkFfidkB+V2TOhePrV6orTYQrGZFpW3PA0fUhX7kRyaj8/9wvOhf1iJ+KZ5ppjPoghZs4nGhXUs3L2N5s3riK5dQra6hLTZQL8WcV7JwqZY1Lnn3e2gsh1m45Tt06V/2qMP245Me53zcvx5zY/zmu7zUi9OO50zCH7yJTCD4Cefx7MrzHJglgOnnwPUnxAEJxuUOI75RX9HUYQwDFkkZPMm+t3e8z+rmmtVziNLlpuT3r0/t6nikZPOfY4Lgg+bI3r3IxD8//mP/zEbkMk6qbrNy7uzh2yXvL67DoDzll+C3gQmAhJ3BwhI5cqUUSYQQrlzn0jxxZX3hAHTlMmmS/lkojAdsllTmXmoMnsYNBaldfHfyOmKE64qzDsSAJd7Y3X7EFZjqSuszlhyy9f2Ek5Qjf9UOGeLBOXrFCogH6+wvJAlovYShasowQ2Cb94aIL0UY251H82WQHACn8LeAwGEZ90OxbtvwzyhC6Km27gL4V9LqkHnL1lcOrBzuSpjU3+bZasFC8MIpyTW3Q6lsp0W5U3aAI0/rgKCkxK8U/MgeIjN7U0EEAi+1E7RdhBcyv88K8FJFUg2JBEpIAmC98Hwm5ThBMPpfd6p4uISSLtGELxHEJxhOHmG58eYN7BZ8Ligwao8F+CtEFyDtXKgPLZAyTWTDJ/o3HUKqqognJThqji39u306s/oGlYFwTsUGLMEwdeDC+oJLkrwYNBH74eX2P7DX5B+/QitJ9+hubmF5qDPKtX8fqe984MQnNOoSnC2bLEAmQTBayHaV69g429/hsb929i/uI7ewjx7wfdJIVqA4HleTNqxHxZ6lLe8lQcyhfNas0XWZGRZ9uQbdH7zOwTffIvFvT20ksQpwc1lftL0Dyt92WHjbPGLEJx89YMItQvrWPz4Phr37qB/9ybStRWkYSR12wIODoHh/nV9mD1McTBsMXjUfU4wWDpw+7okL+OdOOFdcr0n36Lzm89ZeT+/tcPKe1JZnxQE57pgu3t0AcIguPRDogCnNFI/WM/IBoXsT8AvUn9L704/5b/O/sQtYli/aQDcnsMyxLbxRmlxdOhjOxyClz8Z1fLkda+cLhEMUB4ErRZb8rSuXcXCj+6jfv0K0rUlVoBTvAf2N+fAnpobNpZ1kY81Bd4usfH97ckccdh25GRSc/pnPa/5cV7Tffolfj5SMIPgJ19OMwh+8nk8u8IsB2Y5cPo5YBCcAmISAO9RrEXawTkGgg9TbJcFVGWhUFl85efAtGOXUcKkYf3ksPndqJKY9jtkh8IQ/L/+L/9rxtt5ez0O7hT0U7E24f2vua93LvW2SIkKfMsBknQy5aBwLv/ObTF5rjEEgpcnHu6ucwRZlRFlCG5nd1cpTcbMo1vmPZMDlmGQ25O5V5ZTGYK7SuYWB+RrMh0VyTv9LATcPGAhUzSLt3vxp4P5hDLPEZ7shkDcjhwE37o1QP9SD3PL+2g2KShmLBBcp/B+wFSdOet9ji6Xd9V8OHW25p/pNSOtTwbpzM9UsrgEwRnIHFw6EXws5ZH/rt9VmxXedu0UeXlwVxfktZRb7ypf8utUQPBeiM3dOkPwWu0C4iTE222xQ1kjO5RWinaoSnCVOFs+uvrs7uts1INh+cpbgThoqlg21QYBokHAEJy8wcl/ukZWJaq6Fk9vD4JHQI8geGQQ3FsOMKhNSm+2PBHoTT9r/UH+t9qiWF2V510Wzwhasfe4KsF7dTBsPzcQXJ8bWRciJXjAdjuvt2nB9CIurf4EF1q3IBB8jgNjSl710fv+Bba++AP6Xz1E67vnaG3tgAL1EUDMO7bJ2+i8JfUeZy5P8nnPoR77gVNayQqhFmHuxnVc+odfon7vNnbXltBrt/mzAUNw7ihcO/Cunt/yNrcqZbg/kODHlOJ3bG0hefwN9kkJ/u13WOh20UpSWXjg7ldbsin6vqp7HgXBWY0cRWhc3MDyTz5B/d4dxDeuIl5ZZIsZyn/nmqEnHzXAqlJ0D1MfVL1/FIVB/l1dXHE1Ahj0YvTJ1/7xN9gjJTjZz+x00OrFByD4NGONUXXM9ea8w0kXtjWApVg55QErSbAQZQLByQOcFpfYF56/J7v4GJh7ATATao/csqcqpAvF5cNu0197QgSzlztwE+WRWRFeG9SWp01iBhT+leqrg+AuRoM9/WLFRyrw+soKFm7cQOvWDdTu3AA21hDPNZHWarwryg/Enl/f+ktVu3NmVaTnhBuCaSccJ5ycd3b68uTtvOfDeU//SRf8LH9OOoffv/PPIPj7V6azO5rlwCwHDuaAQXCyQiEQTi9mGiT+9VTg1o/a+ImOJ8U4vay99MdWdDypxWu12gGgztMzm9d74/DynNRPrd+Pl9PiH1ce39ln5TnesPldVR2ZFoIDkMCY/9tHP80CCmLZTzmYpYi7RTkUkJ93IFJ7VjwJnc3BrFNMypRFJhCGCnUao5DXJjU2Ramyxy4cc4B5DIdsfMWKyZGbY5cBuG+ZMSUEGArBx5yn6C+tCrhSSeo8i9815OoguDHXIfficqdyklhU3zNwYwgeYm+1gc7lAATBs4s9zC0SBO8iVCW4w748F1XLiMqCmhZSHW9TZ2CRfZc1/+inU4IbpFal9oFglVq3CxBcb0nObSWS/9SngW/EYJBvuWLBE/1p/OnlUhUEj/C2U2dP8Hq4zhB8c3cTAUHwJYHgrbCHWpAgMDseDwf61eCsB8bkBllBONeRjCC4KsHJHoXU4Fx3bNnH2zERBOhGYACekGUJKcGl0EXNTd9jhblZnnjqb2pTCYirIpTOL/9s54hZq5DiHGK5Uqefch3zHi8v8h3v03P0s7nO0sAyQ3CzQ7mIy6ufYqNNEHwd85lB8IwXXXtPn2Prt18wBJ9/8RKtnV0XUPAkILgE95MlPoL1A7LmaNQxd+sGLv37v0f9/m1sL82j22wKAFegaAtgR8+t6jNUgQB/xX4cAOdaRdWcbM3evEHy6Al6v/sS4dNnmO910ez3GYYyAH0XEDwMMKjV0Lx8CSuf/QS1e3fQvXoRvcUF7l2qILi1pZNC7CowzvlgELb0szzYmrQsi+OL4n6YQbeHdHMLvcdPsPebzxF88x0WOvtoJQrBCx3A8fQAlRCctkzaXh0ds/HAFwFqWQCyQyEAzgshvMOMgpeqRz5Zm3MATPX/1vfzMVRpXFewC8tNSNzdHQKC+wDc9S2F3SDWdOZ5WIbgOWIPkEU1DOoNNDcuYOX+PbRu3wRuXEZ/dQlxvcaBQ6W/l0UDu1db8HJ1w+0ytB1xk9aaox/3ocLBGQQ/et05T2f4UOv5eSqjs5bWGQQ/ayUyS88sB2Y5cBI5YPNAskMxEG5g2+ZM9tPgOP20QJr2HinHR0Fwf+7k34c/D626v0nHa8PmuOV52TTwu2q+NyqN3mcSGPOfbn+ST9F4VUEmkKKUztUwnMEGCl2K5ZeDBifedw2K59bbuZ5oxHyQp5kGIfkqvhdr8YtVp8kV4IULy5kqgLUtdIxj4gfg6aQ1XhNUNm0xpVPVHTF8USsZs2goV5ZCBahIS+5ZnE8Pya+aAFtvLsLeah2dKyF2GILHWFjYQ6ORQ3BnA3AOIDjBHfI4JdBDkIchuE1gVTHnwLTN6W1xget3rgQv1AMPghtUz93tzQ5AFaYMD3JVeNE9tuyYOmnlOY7jPAg+yJD0M+z1IrzdUyW4QvC3DMG7rARfIAgedIsQXB8UB5k0aWcfgktLRfELDIITnCbP3lofaJIvOEFsqjP6qJh3PqkiRQUOtkbhOmRAvS/BLinIpZ2LfYAZtOtPb2nQ2lXzniVLKd62T/ZE9EzWMvQYhstCFdtM8f8LjeFxVIhjPUcZgqcDgeBvdsgTvAzBxROcFl2DJEbv2+/w9l9+g8GDR1h8vYlWp6tqVVnlln+Hg4eu01UleB8DCfqnEJzV/rU6Bq0W5u7cxMX/6e9Ru3sL2wttdBt1VYHnaThcKsZnddUgowp625mqVug5lwiEUgDrFy+RPnqM9Pd/QPT8e7STGA0HwaV95P+N6/DGJN0W//ydNuYJToEvB/U6WlcvY+VvPuN83bt4Ad35eQauEvZ0+L9xIHtUX1ju500xUb7aNPfvBnolUyjyA09ebaL78DH2f/s5wm+fYqHbQytNZDdDARiPrwuTHiG7Lvy+hjziZWebiBjkJ7VpBMKlbdPRmsbIMPsUauOoTPo0cFZrFR7vOTs2fy+UN0b0xn9V6T5YwsOV4Hw/3sIzn08XLwvn1nGqtOgmvtB8MDs++knPdbOFxsWLCsGvA9cuSjBMtjnyHMRtHGD3qz8P1MGSMH3Sspr2uA8dCk46qZo2X9/18R96OU6a37N8mjSnZsf5/T5BHXtN05fPcnGWA7McmOXAecoB8wQnEE5KcALc5fGp349Wqa3LANxvSw2a+wpuUonLMFziT/le4/aZza2quWpxwDxK1DWsLPzzDhsn+PkwrB8ov092KAzB/+utT9gIl6EMG6zLJErmxvkkwQIz2v5lm9z4rq0yKZHvOYBu8Lo8Gxo1/zX/6wOb0A/6fg/LuDIEH9dBTgzBSSo/7T8D4PyzeA9s0VBCPJaHmQIy51Gcy6xc+RjDGL4QkOurVPMEhuDkczwfokMQ/HKAvdsZsBFjYX4PjbpAcAlzplP4MwzBTY1LStw6QU1W3goAcIExtW5awEP2b9eqyvVWg30Z0nZsyMpMQaTkc74gU7RYyJV17MnKsNQP1XVYlDdthas6Pl/QIpejpA/s9UJs7TXEDoUhOPB29y2CsIt1heBNguCk2zQl+DmH4AyvQXBalODiD04BMhWCqw0R1Q7zdydAFIcCqQf0TCps5KCX5PPNgTUVqDNYJ0W5Wg7oGpyw7Fz9TTts6Pm2HTYEZJIwQzfKGIST4pwguCkUzxcEBwyCv94JEYUEwT/DRbZDWcccK8FDhBRcuddF98k3ePvf/xXZg0dY2tpBu0sKWnmGTx6Ch8gaDQQLC5i7cwvr//6XCG/fwPZcC916LbeVUGB7iNZ/7MNbNTCwgYf/007kBgIKQN0FdGdCf3sHvWfPkD58jOxPf0bthx/QThLUaVcCK8HldRIQXHzWJTgmWaFkzTqa165g5Wc/RXTnFjrra+jNtZGqZ7XVa3/gxS2sbvOz3ycZIPnHVgx4KoH/uHGBP0j00+DD2kFnD/EPr9B98Ajdz79A8N0zLPZ6aNHuOt5dwi3GIZdxRleffBFClN22aykMQlkE1j4w3+GisJjc7sj3O9AgpgrBB569Cp/ROkkTRljvV1qcGsaGp4HgbvxIzaKq1cVmzNJBb2oPbOIAD4KbD7rsnqEFmAYGrTaaBsFvEQTfwGBJvP5tl02hXG0B1G7IFtHtujMIPrY9O44D6Ln0JzznFZKe13QfRxlOc45ZPk2TW7Njra+fQfBZXZjlwCwHPoQcMAhudihVENzPhzKcHiWqou/Z+U01ziIaheD0Gf2bFIKX+/Nh8L2q3EaNBarGhONU48M+d57g/3T/01zn6gb8Oaxzuh3Pw3t8hfMheMX0T33Ei+dxUulKUui2b5e8svNzlFYc8tmrMvnjwRcMrrx/ldkyZKJkx/IZnLV69eRYwHfAoEwma/YFT5VYueVYLn4AfbNPqPiHDsjXuBagOx9idyXC3uUAvVtAuBFjvq0QPFAIrtvmnfWDmbh6QF6y43jyd3zdKh7h7CjU35kUvQ0GkqLQtQUGU5lZntpt8UKPA+B0G+yw6i6SL+ro4pCCTHVUFT/VQNRzFGCLtpfLT4Xgp5QvB/NRyofunyB4nAL7cYStvSaSdAFRsMoQfKuzibAEwaMgdcthB2CVXih3TJ+2BN/N8Vz+ClRo4Ul2DRDApoUTeREUd4t7Wn4pgyJSSUq5Ul2hOkde4uz7zcEuFaDTefS8AqBsLTBfVOTFF15w1MBtVB5aXwiyEwSPoyxXnOui5Ok9YZOVj+tg2Q4FSPsBdnsBBIJfwhWC4GSHkq1hDqQEDxAmKbL9PXQfPcbb//YvyB49wUqng3aPFLQCavPF1MnSUT7KdZqmBFfLCFp0GCDkFwXOq6+uoH33Npb//ucIbl7DTrOBbj1ySvC81T1cOuxbVR18larbB+P83JY82fIGKm/vuaqQncXbLew/+Qb9h48RfPU16i9fod0nCC6LPwzATwCC05KpQHBpB8lmJms20bx+Fcs//ynCOzfRWV1BjwISmsUMW1KU2nQPdFbB7HIJVIHsk4bg0lBIq0fK+/j7l+g9eIju518iePoMC3GP7WfMe/uw9cex2IMV27W8edvgQXCztDNvbc1T8sC2hQpp0wSCi/pbd7nkrWDhGny/ZI93pP7eLfHLuZ2/nNZjXTRkJTurwGUpntJduKxvX+KCUUsgULIwYi//eh1Zs43WxgYrwdu3riO4toFsaQEJfc4ig4ODNXFI0RLzd+Ec7dGf6tszKKjVoyJGy1QZecoHz8pxdAHM8ueUK+g5vjz18T4EJ0Azq0/nuEBnSZ/lwCwHhuYAgWizQqHgmAamefxv42FvvOQLiarmmKOU2z5At7mowXE/gT4ct3kqHVeG5na+MmD30zjpHLnqXqatNnrvogT/zx//1LSuTqtU1K7aXGUaCYwp+IaAUQfB/c9HQXCZtPMk7AAEd5i+PJfWSZPaCRxx27crIFUgyQSuhH5dUopTV6f0dv6WdB9yRmHqFXopzSOaqBUma2pRY0r9g4WvWmbb6kunJuAWhUCNXhEygjutCHvtAJvzKTrrA6TX+4jWephvd9CodREw+BywklkosWnCS5NR3+N42pp4DMc7FXg/QKOfoZWovzPDSd3LQEk2T3tdWLBFBleuzuveJGj6Cc3DnWrcrHUMKEslYI91AqX0UqsZDmrI3tFVT9Mx3PjUp8gheEpK8JSU4BG2uy3EyTxqwQriGHi79xZRuM9KcPIEbwTkCS4Q3ECywBB9vPiHb1U0dcLeyRcMFQpMUQiu4JttUDQopiVG4/DpTwAAIABJREFUlPw5MCKbAOtfGHqb8lvrGQN1guNkO0DqT42tIKswCnP1UaKdGLwgFeYAnOoP26GQ4jyiOkULYFXBW99Jdk19EVOk0hcdBCdPcILgkQ/B1zHHgTEDBL0Yg50dtpHY/h//iuDxN1je38ccB3DUNt8suaZOkfZbDp6JTZFAQMlfg+Dh/DwaF9Yxd/8OFn7xU2TXr2C3UUcvIgguu6QOCzH9ZA/rvIdB8KpBQXmS5y8+8K4iguBvNrH38BFD8OjhYzRev2EI3lAIzk/rsXuCS/7mEBzIqK9pt9C4fg1Lv/gpwts30VleQq9FXuvan1PckYp/o7bY2eGjVNzl1f9Jt8gNq2aF7+szLYsOAfo7u4iffY/464fofvF7hM+fYz4W+5njguCFUQI3ZrnNio0vJD3SGjvbLu77dEFd7U54YU9fvFjLHvkCwcvBovP88HcOHGXBuxqCu9CaBsHVi0U4uDyzbgTq2ZgYr6b6xIFY+UUQPFII3kL7wgWs3LuLuZvXEV6/iGxZIbgvLigVvIx7qq3zDtkUTfW1Gcwptd9T5d7ZOXhWjqPLYpY/Z6eunreUzCD4eSuxWXpnOTDLgcPmgEFwskMpQ/CqeSbPGUpw/ICIsYKLVinIDYT78yCD3fSzbJtSBcF51uIF8zRVuZ/2SXbmjhszjBKalfL+1/1+/x+D//Sjn8p0WJUvisoO2KEckGuNLElT8BWmbvINRxMcGi6eqTy/Mtg2BILnOrjqFBbtXSavfsOQ/7DpH78/BoKb9YllgvDvohJcEF1JBW4wrJB3ei/6Xr4UIG8IRAsAgt/1GoJmHWGriWiuhXC+hWChhd1mH8+xje2FDvoXu6gv7WG+tYtGrYcARQjuvMsPKKeOAw9NXi4HjmTbBFLmAs0UaCcCwgmIM9iUXRxqfaL2Ewoh/f0OuhLkbD9yM9RcVe9guCVC4bgEGg0YgJONBXlHJzX5m8uhoC0/wr0e+auUFlGC99IMe3GNIXiSziPMVhAnGbb33iIM97HBELzPENyU4ALB9TEu7EKwRR2qC+VFkiMn+thOoBvr3eIVe3mzdU7uAy42OQaF5Cc3quoTQM8B2+6wBUpuocIQnALQmQWBxVbQRTOx4ZHdAbQ4wl68vFCSg3AK1OYWT0x1fkyLd8eWiUNOZBCcSt8gOAfGVAh+Ve1Q1pBDcOx30d98wzYSe/9KXsrfYZm9lHMILlDuKNBNypMXqwimZQNRvRoEJ9uIhQW0Ll9C+/4dzP3sM2RXL6FTr6FHyqJjguA+6B4Kskuqx6Hqby0DsYnILSsEgveRvn6D/a8fMASvP/4WjTebaA/6zg7FALgsZh0xb9WShcu9DMHJTmaujcbNa1j8xd8guHUDncUFxM2mxroYbclSVglMogqvGlBNCstHPSN2DncuszkiCL69g+63TxmCx7//I6Lvv8dcnAgEd9KC6hGF6/2HDDisz5GW21t49zaG+QGg/SDOZmfHkJvaHa7/uqtFbWvM8kmu4we4LNULp4ie8HkcouDNzyr3o4ze7diy/LLxhgF6WbjSAaTXp1rfmsNvgeApPbv1OtAgCL6OlTu3GYLXblxGtryIhGM7eDvsyoWfbxU7lqZz3MD9WC5yDk4yaT5UKZvO8u1Nel9n+R6mSdtR7/e8le80eTM79t3kQBmCH3Us825SPbvKLAdmOTDLgelzwIfgFiCz6izD+uZJ++xRCnEegXtWlTwlKVnkDkuTgXQD4f7f9l4VGKf37DXJ/K5q3lwWmunfZQguEwxfkSNzrkNOkofBC28iU1kNqi5Hma4KcIP1tlt1jA5cJvk+k5+w7g2F4KrCktNIYp0Sq/CZXciOsa3K+fesQvlJMmWTBcvL7Ts8P2G9qom0ecWCvHvI052gdxQBtZrA70YdQbOBsN3iV22ujXChDSw0sRV28aT7AluNN8jWdtFY6GChuYtG1CVUKlNUU0S5il7OmTMAwcmHmSF4xhCcYDhBcHqPgxz6STYlv076C5PyXLDraK8p0fLFiWIFErApan0CmBTQsMevQHydVYE+rD5NWB2P7TAfgnfiGna6bfYED7MlB8FrURcXCII3RQkeBRRGUJebCgHDPIVsaVv7YZuNY7vRyhNZ+L7cc9Z2Etjajj1THNzUgrIRcOpnCJz1iSrBFYKT+lsC0HnBWKlimec3wW6yh9AdAwS/kwoIbn71bvOFt5J7svlytLPL4ki+HFlWgtfCS2AI3r4FguDz7AkeYNDpIH7xAvGDR+h9/nvUnj7HEtlIpKSgFUB6XBBcFjYEgrPqlRSjZIcShIiWlzF3/Sra9++i+dmPMbh8EXtRiNhBcG/t9pBZ5Xf4dopyx1x+v9AvVEBFH4LTcx1Q0Nd+H+mrl9j7y1cYPHyCxrfP0Hy7hZZCcLNBsV7rqBPHwuIHcsDKdbnRABbn0bh1Aws//ylw8zo683OImw1d/B0O4cvQ+SQAeFX/O6x4D6ZHRwDkrU32M4+/Rfz1A6R/+gui71/wboYGBX71IXhFJzBqj4H0OUK7DYI7V7ShEDzvj2VhQuG3Z3tCINzAOINvXczNk3dwEJbn//FAcH9/FDeV7iW7ziQgp1hQ8T1wwGkdAzkfcOnaHQAnH3BaVAzFDiWr0finhfb6GpZv3cT8zeuo37wCrCwidp7g5e18Oj5z/dkhH/jS1yadgBzP1c7uWSbNh/MGSSe9r7NbMtOl7Kj3e97Kd7rcmR39LnJgBsHfRS7PrjHLgVkOnIUcoD6X7FAIgNPLt0Oh9A2bT46bb05ybz7oLkNw//vleVIZdJcBNd2DHUPfNQjuH0fvke1VeXdv1fytPE8csyDw6yzL/jH4z598pvOsHOgWM8Wk2NPAcJ3aDVOZedtZxxWAP/mSbdzyjYMQvPpMxuLLSXF3UzExHQUsJVNtaSB3QuZN3UPJee6LLlPIYl6aLapNemViqpNTZ9/h/a1Un21SCH5HIYJ6DWGD1N4tRKT4brcQtduI5tv8E60WgmYTYbOBrFFD2gjwJt3Cw51v8DZ4gXB1G835XSzUd9GMSAkuEJy2BQsolJuzAIlFDZdOHMcV5kl8TlsxFILX+0CDVOBphqb5grsAWwqyCo4mem+aLrOwcBN0T+Vo+NSxKK9CmbVFSirwGtClVz1gRbh4lHrWpyeRB6POac+LHUOWLaQET4BO4kHwgUDw3e5bRATBl4ZBcNXu6WKWtRq2OHWWleCCVbQe2/Oq9dt1FKoEFwojL4LfBMHJP1zU3xmorpGNClupMO9WCwJdJTUrk4EGuCSrHFZ+E4yy33mngKmSNQXcQGgN9JoJa1qmaYXfVVXz15kYvGngVVOCEwS/tvopLrZvY9WD4P2tbex/S/DwIQZ//Asa3/+AhSRhL2WnVj4mJTi124S/JWhjEYLX19awcPc2WvfvIvrRR+hvrGM/CpE4C6XjheCjVqrLA5bRj7YfNDBAQIEv0wTJixfY/eOfkT18gvazH9Da2UFz0EeNleJuyVZ6ouNSgrPSGEjVc5pVu60WwtVlNG/dFIX99avotNuIaWFW67lDtkO25fkDnWkV3ZPc27hjqgZe2hEKmM4GbD+z/+Cx1OO/fIXoh5eYS0l5L/ntsPGUK6G2IG69q8FiO58FfeafxnKdSprsfgCycaI6n6j/t9ieqOpbF4Jl90thKDui2k0GwWUB8eAejtxGK9edywKiBPG0rUZkW5Qr2PM20oC97OSQ+xD7k5B/2oL0gMZFtTrCegOttTUs37zOSvDmravA6hLiSKxTnK/XxPd/uFb1qNDwcFc9e9963/LhfbufcTXmQ7vfcfkx+/z0cmAGwU8v72dXnuXALAfebQ4YBDcQPi0EZ+TBO4enm4hUHT9u3nTYnLHzGhy3+R+97wP1Moin4+09A+n2HTtHxfvqCf7JZ8KTOV+qgjTqpGfKyXJROeRlic56Jy0Gt7JgqusCBM/1RJXn8+Y4lRDcvpSTzSFll5/drYg4ZiV5Vu1s6t+3+ChXQyx51yB4rghVgEpBnKgSkMJbXwGpnGi7r6q9CW5H7SZCAt+k9iYYPtdCrd1G0GoCjSZAx9dqrJZKogFe9V7jweYDvMVz1Fa20ZrbYQjeCAWCsw/0SAjuT89PCc8R2CEQaYAyzVBPMzQUUJrVhYMEviOPKnfZQ5UsMSBAM18gEWTKqmBV5XkINS9chWVpFKBXFyX4vkFwDmx6+hDce8QZgneTDJ24jp3eHGKyQxksImEIvoVarYsLixkWmmSHEjs7FGlEXcXnXwzxyOIU5ZwecErVYVzjayVp8F7XtPJQcI7DiL9yQCCLAXiGWio2KAS3LJAm+38bTOQdGbJYJYpEoB/lPvEWLJVVjWqVw3XDT7TaI5WFiOcTgod4sxPCIPhG+5ZC8DaiQYh08y06Dx4i+foBwr8+QOPlayykoqDNA9NNBt1Glbsppn0ILoExqYwiNC5cwPLHH6H10T1kd+8gXV9BNyRLhUJ8PK3v42pY/nkZdpcHIKNW7icZqDh7H34wCYL3EcYx4ufPsfPlH5A9/AYLP7xGu7PHVigRQ9tim33UwYwpwc1WgyG4qneDuTlEF9bRvH0TrZ9+iuzqFXRaTcR1XdX3+sNhSu+ysmBY7k+rFLfzjLt/9/mBAYQq7wmCv3qNzl+/RvLVQ2RfP0SdPdgHDoJzjk864CndoLUDOfiW3SZFIK7bc1QpbaCbflJ5+P7fuaWXasvNM3Ciaj3hs8hrhwd7Sl03zVXtKiZwdi6q/qavsv2J9iZSt/J+lEYm0paKpQkHwmQVuNgXSQwVsoKrIaw30VxdwdL1a5i/eQ2tOzcQrC2PgOAn03FN8jxPVATn/KD3LR/et/sZV70+tPsdlx+zz08vB2YQ/PTyfnblWQ7McuDd5oAPwQmED4Pg5VRVia7smFH9+RgV9VQ3P0xMVKUcF85kVp9F9uqrxv1z+h7kw7zGfXCu9yZK8H/60aceb6ma5Mh7csEpJggGu6eE527yZJ7DJc/sYs77ELwibWZvoR8xovNXQUyp5AWsdJNj/UWKwJvBer86FZv55BQSZ596UHCoLYuQMAauChB8m40+bd2NKKBlHQErvVuoz83xS0A3qb5bDL6DdgtoNHgrMAXB5Bd9l15hBPCEMUMa9vGqSxD8a2zjORqr22jP72CuphA84zBZRuZVaSYomPPRzeqtXkxRN6Z6fEYfTOUpEDxDSHYV/QH/TkpdC1ZISbUAZaZOK0IFCmYoAQ1ZkWb1gbeN29ZxUaaJOs8Qqpc28iFlJXiAbl2U4EktV4JP8+gcY/bkVVfLi0qPIPh+AuwZBE/mEQwWkaYDdHoeBG8YBFdrHF4UUYhWWNDJd2ic2n1OlWklpOw/3tY+GAAfKACnOqU2O7LAknF94UUA9Y2WILYEvtXbmwB4WfXNwVLVZWgYgDqdR2mqHHSdaKGdlD/Icz7pB+h0CYJHqIeXcW3tU1xs3cQyVjE3aKOWBUhfbWL3L18h/eoBao+eoPnmDStoKYBjfv6jZ0YOwUkVq57gDNICpFGE5sWLWPvJj9H86D7SWzcQrywj1kUMv+2fJiU+8C7D7qpByeRwQXsk61+9VakgTRHGPcTfPcX2b78EHn2DpTdbaO93USerFH99igNSTnNH1dWD0m32MmVP8HBhHvWLG2jcuY3Wpz/G4MoldJoNxDWC4NKOlBeGx8HwYZV0Ulhe/v7kENxqQp5ntEgWDlIkP7zE7p/+iuSrB4gef4PG5hZaBMFZDW3CAvk5rJwPbOPLR6n8mwS7tEXaPN8kNfkoxforUYAX7WmsnKzYLbTmdPVggjpTgOC6a84bgzHA17EXO0bp4gwP8l08Bul7zddc7OEsfkIg7aq9RyIBBuD0ygOBBiEJBRpoLq9g4eplLJAa/N4thOsrHPSW4jFIXkxwT4dqHfMvTf58H/FCZ/zr71s+vG/3M676fGj3Oy4/Zp+fXg7MIPjp5f3syrMcmOXAu82BMgQv98XTQOtx/bg/fy3f5bjv+sdXHTvJjt5x1xh2Dnu/DNH9981bPcsy8QT/Lz/6tKRRKsPudwvBvch7so14DEQ3Y5Iqha6/2zVH0qaa0qmPA+BWdN72ZZtglnKorMqsSqdNfc1+wfZEl2/HnSsToG8QnCZ8DLBbdWStJgak5iZVN4PvOdTn5xmCEwCv0bbzVhMBebA26gzATSVFsNqCu2WqISMQlAYpXnVfMQTfwXO01nYEgkc5BHdkXi1FRDtmEMbPhXKdeXeNA0Nw9WwmCE6WAATBKXhhGYIzwHf3Ymo6AeAE5eoUYFMDJVp9EbBD6kZROJaDYxoOpzwm+EkBMUkJ3m0QYMs9wd/BPHsIpZK3ycbGljDSvkDwTtzAbjyPmCH4vEDweAv1qIv1xQyLzT7qQYIIqdPB084AOZ/viO8pHU+eJxx/5dKqzA0vZ5KqwGnxpD9gCxQB4ECTleD5jgF6IgR+S3mnBE999bezPLFgt2Xlt5aPpeGc5Z+1An4TmUPwCJu7NTQIgq9+io32TSxny2gTBB8ESF+8wvbv/4T+Vw/Q+O4pWltbaKcKD7WUDymgLdSRIgRXb3BWgdPCVYTW5ctY/5vP0Lx/D71rVxFT4DwNWHoQfY6vfuUOuAzBqwYJ4zp9D6dJr1SC4GwVlqZAdx/xN99h5ze/Q/D4Wyy/3UW720NEwNaz8VI/kvE3M+IIeVR0twx7rOcKXgKU4eICmlcuo3H3Fho/+QT9SxfRadSR1CT8ofSbxQscBoIPUxlMcnPjxhe8pc68uaXlc6dl+5lBn33td//wZ6RfPUT926dosAe72CYVEfjkENxdRMcnFjCS4g6U803S5wcmFe97arUFKntWai751mdP2+BMdry1pS6gpwUS1V1zvDCtYROovZXFlIyV6wLrbbldRx0eBLcAwvRT2l4D4HKf1kEFYcQQvLG0jIXLl7Bw8xoW7t9BtLGGXiTBM6vtUCapOdMdM/nzPd15z9vR71s+vG/3M64+fWj3Oy4/Zp+fXg7MIPjp5f3syrMcmOXAu80Bg+AGcctK8KrUjOqvp/1skr5/EjA/6jyTzMd4FjaEC5sFShUEt/cs/wCcLAT3JyPTVpV8HjN+wpVDmIPH2mTR/4SPZxVSjs35c4+2+Mfnn+XQ1/2mKqKq8ihDcCekH3ZLCsEZqqmdQjjXQmN1GdHqMrC6jGBxEZibA9rq703KcLJFcTYpIau9RRHlWXg4709R/w2yARIkeLX/Eg/efoXd4Dnaa7uYm99lCF4PyA5FlOAMPc80BFdoOSAALqpwUnILBBfobcExTdku1igWqDRgIEfq3ob+ZIWvFrJ4OMtLPJ3L/qn5pJttZiggZp1AuEBR2Zo97RNwnMcXMSLVr0Qh+B5D8EUk6RyQziFJ+9hPtsUOZUHsUIoQPLdD4a0lXjJP9RaPkF0OfJtKk0A4e/lqPernHvMEwamO1FTFSOVKdYLAd8qBUEUBTn8PQm/RxPP356ZGG5Xzmmd+do+D4G9362iEV3Bj7VNcaN3AEkPwFi82xU9f4O1vfsfwcO7FD2jv7qI1GLB39XGqMx0EZ6sOheAEbclHuFZD68oVXPj536Bx/x72L19EvLjAfuDUDh9o28tUvgSjuXwJ5JGli/7zO/1pVuurq7UiWXddZX4ERxPa3rHHEHxXIfjSdgftXnwqEDxaXkLz2lU07t1C7ZOP0b+0gb16DQkFOVF1cxUILw9yxqm8xw2cqvJxmu/4sN/OJYupAwT9FPGLH9D5/R/R//oRGt89R2NrG02C4M6DPa9HBxZ1Sm+4sY8LuF2MO2LLB3kcEYHGvEibkfJ7wD7grJQ2AM6J9qM+u7twVzlCE1r5VavnbClFfS1D8IBjBVPQWxmJ5AEwaUxC6SVw73uWa0+NAQexFQW4tLHkAy7q8EztT2yHlnVMDoIvLmH+0gYrwZc+uotoYx29WjSD4Mdd6BOcb5KJ1ASnOTOHnLf7OW/pPTMFPUvImcuBGQQ/c0UyS9AsB2Y5cEI5UIbg00LscrKmGQuMEnKNut2q7x0m3dPM10bN9/xrB0FwNiH4NACcgYOBhgqpba510iB3Nhm0OaGhlqoATnpegaH5TDVH5zavrEZZBQjuw5QREFyuJH6WgyhEtLSAuauXUL+0AWysA8uLGLRbGNQbrBIn4M2Vg9VqGkxT8X7uFys3Z1ufKV004YyzGK+6P+DB5l+xG3yPufUO5ud30Q477AkuLpznBIKz56p4l1gQT+cFrn6s/Llnf2O/03EE5FopqXzppZBTRcEEvdMwQxxmSEjVSy8XXjFHday2ZxWwgvAaQB7hrOg/Vdp5sO76ELyTUEDMeSBtIUlS7KfbqNd7WF8YYLEhEDy0IKmeJ/h7AcG9bfsCwwWA008KthqpmpOsdbh+sA2KABwKfEkAnOoElTOpWxO2PxEvcNmBkVvn2LZ7LwCDa6tPtXocscMeB8G3dhtoRALBN1o3sJgto9VvopYO0Pv2GTb/+2/Q//ohFt+8QXtvn61Q2Lvab6uPmkZPaWo7OthagWwU6nW0r1/Fhb/9Oer37mLvwjp683OykKF2HYXLV0jTbbeP3+FXrdIfpvM/eOslCO7BZMQJsLuL+Mm36PzmCwRPvsPSzh7asUBwp8o1IHoMDZMoePPAhbJrRqxmaivLaN2+gcbd2wg/vot04wL2azWGj8OU4A7PenZo3F2XViOOa1A0rmqxeoDuzwsow+MKLoYBq++T718wBB88eIzGs+/R3KZApGSXZIFIJ4PgMl7xe2qNN1AA4mqrogF8GYATPKZ+ivKeALjnyy61JbezK2ajjZDG5cKUnzuLnkxtTwSCM/i2AMJ6DNcftUFxQWtNua5LJRIEk2zc1AaFrYrkRX0ug3C7Mb+7ZSV4HY2FRcxdvMAQfOXj+4guehDcPQtT3uOUh08z4Zjy1Ofq8PctH87b/Zy39J6ryj1L7DvNgRkEf6fZPbvYLAdmOXCKOXDcEHyaW5lEyDXsfKMA+mHOO8kYZtTuYGZXMl8QT/CTskMZpwQf7nJSFZxzRHE5Ze4QGM1ga4CsPxBAGgb8ollZvlU5p3uF95wjZe6BbXYQTiKoly1/z31O189p/PAbcRGwaEInHpf1tRUs3bmF+vXLSDfWkC7OI63VOJibSKukME0rZhNenrazEtyZsRjSR5DRhLLPEPwlQ/C/sBJ8gSD43B7aUYeV4DrLd/4fTj19xuxQXIZ6NE7UZ7maW36n/3oe5wrO6b4o2GErydBOgFY/YLsLep++QlCT4GY3ypBE5KVOwKecrxoSUi1RyA6D/cAtQNcI2HTSAPRASul+SAneA/aSBvbSZYbgg7jBSvBufxv1Wg8XFgZY+IAgOANwjsg24B0FAsHF+5sU4C22QRHbHLa+qYGV3zGVNcFvVoET/FP4zeRO/1MhmXcN+TBFfb7xZJq+6p0fmz92OR3uDwIkKXmCR9jqNNGILuPG2mfYaJMSfAmttIGol6L35Fts/n//guzBIyxu7WKu22P1LMHD/JE5+hPitkF5tkYE1Mg2Kms20b5xHet/93PU7t5GZ3UFvbm2hAW28vNztQTBTWVOh/idvV3T9yLzjzl8QUkCCrtLGDCGQK+HwdY2ksffYO+3XyL85jssdfbRihONcyA9hHhxH58nOENizw6FvZrDELX1VSzcv4v6vdsY3LmJZH0V3cgguCiD86gekiPDBi/j1ODj8nNaaF4uS1749PsYSitFJE8TJM+/x+7v/4js4WO0nv+A5s6uLOZ4ENxtLfKrc+7Mxv0Tl4jahNBhtFRg4NjyxkqQ6h3bz5ACXL2/DYLT36amNtsbW1Q6CMHH5dx0n1O+yUYXMV9zr0D7ZIuDoIsKBO39QJ4WBJNOYYsrHAiTlN8cz8Tgt9Q5Z/Wmz2rh/mixpVZDfWEBrQvrWLx5HauffMQ+9V1Vgrv4HhPGrplkAD5djp2vo2276fG0Zefr3qtSe17qw3lJ5/mvEbM7eFc5MIPg7yqnZ9eZ5cAsB047B6aB4NOmdZrxwTTHlseJ9t2qefGk553kuJLiu5Ad3lzwdJXgw+YcUyJwB0ucEqgELFgBnPaRJalMMKMQQRQCNEGyRHhqbx9my8SxBB1s4uopj3iCWtAuenIkZg4eCB9WO53Xcg7BGxfWsPzRXdRvXENycQ3xwhxiUi9KiC2FBuYWqipyvRcJXClATqXgCobJuzVFjyD4/gt8vflndILvsXRhD/Pze6wErwVxTpB11n3mIbjlq4IKmYjnme2WPLzAqAzLM6CRZmjFBMHpJdYoDoKH4vG9X8v4p0Dw3NLCqyKczRYcka1QnCn9cJB3dMQ3urlzKlU7jNR0KQXFzLCfNLGfriBO5pAyBE/R6++iUe/iwvwA8x8aBCcblP4AoXrK0w4Bg+AEteoc5E58aMn2Jq4BPYbgAmZ4l0BpgeQAfLNFO6uHpnjV8nH14VxDcCgErykEv4LrFBiTIfgyWkmEYK+L3sNvsPXf/gV4+ARLu/toxwlDcLIzEmhouXG0p8T3BGdbI4u9QHZS7Tm0b93A2t//ArU7t7C7tIgexWDQnTWFp6tAngWKjoLg3PJ60O94wFHewDFW5LVQgqUBsv0e+m/eIH70BN3Pf4/o22dY3O+ilfgQXO7oxCF4FKKxcQGLn3yE2r3bSG9e5YCjPYLggacE9xppB7olgS7rR63qTzrYOwwEt4UMUbvrOMAH4dRWJDFD8M6Xf8Dg4RO0f3iJ5m5nIgguXbWcUCxCAlVOC/yWZQodWZilkiq/zX+ddypZ3ApVrGtIa08Bno9PZPH/5P4ZBOegoQBqdh9eDEqG29lAFOCsBNd4CbqYYpFHxOaFFqLFv5shOI1/eIVAF6ns+XLtqFyInw0SPNQijp/SXFtlJfj6j3/EO+u6dVmMsfHRpPVjkgH4yeXu6Z/ZIPiHng9uuOmNJ0+/dIanYFZeZ7l0Zmk7TA7MIPhhcm32nVkOzHLTbBbJAAAgAElEQVTgPObAWYHgo/Ju2nFGWWw0zbnHXWsUCNe5+WlD8KNNxhwj8mF0mayzspMgeAr0ElZ41urioU3baNmg0qaEpcGswy9uksUz1mIZudmknMeprZyK0A2VcxBeLuWSYTRPMlgJHqCxvsYelgTB04sXkDAEV4sNB8FzmTnzak2iWDHkJM1+pclpmhEE7+GH/e/x1ds/Yz/4HisbXSzM76MZGATX+z3rENwp6Etl4xWXV8pODE6QzfzC62mGuZ4owelFyl/KJ5psk8K3WwP2GkCvLvYXZHfBp7fy94SrbGXDMNw+Vy+cYVXnmFpjK193GU1bzmxyTTgpwfe6wH7aRG+gELxXR5LQDoFdNGo9rM+TEjxF7QOyQ2EFeEqBVWV3ANmgEAQnGN5wCk3yeg/QqxMElwUSXhhRKFOlvDegd3Bfhlf4DNjz7Qvu0dVDTtdXfsTk2tLntY0cGJOV4DW83SUl+BXcWBcl+HK2iEY3QLa9i96DJ9j9H/+G8PG3WNrvoZ30VT2bPyx5k344dGd5TsCNg9xqgNuUwFujwcEb27dvMQSPbt/A7vwc4kZDVKbaonup8boACeYnba4B0vzIYR10+f1xHflBG5C8LHwVaxhEGHT2EP/wEvGDx0i++D2ip8+x1IvRSmkB2O5Gvi/nPVye+rXB8sCU4BzYkPqoKELz0gYWP/2EIXhy7TJ6y4vohbSTKczXhb314gIEl0R6aT1aQzkp5HQ9tiqVGYDb79Lqa+MPBOkAYRwjefYcu1/8HtmjJ2i/fI3W3h7qpgQvJbv8HLtdSwzAFYQXFOFSTvQ9sz7J7U9yJbhZdIkCnDMvL1/3EOVjrqOXfHV5GATnuBwEwXmBRndKsUc5DcloIUoguAwvLPho0dKNFe60aEuLjhTElgG4Wp+ozViuY/Drih5DEDyKUJtro7m2goUb17D+k0/QuHwRPfamJwiuYzcvj1wBV9ziuOf1aLX0/Hx7lg9aS2YQ/PxU2llK36scmEHw96o4Zzczy4FZDpTnC974wkQ5/X4f9DrKGKwszpo0449yzfI1yvPmceeedu487nyn7gkuNh6H/3cQgld4L9PEX4gMsB+zwrDGwSQj9tzmCZCbRRUppQCpPI2OtZaV4XoLefgq3eTtJlUFinzwhodAcIL0BMEX790RCH5pg+1QCIKTOsptI3cwQ3KT1YmqNq3iwwbBu9k+Xux/z0rw/egF1jZ6WJzfQyPoIEJis1ZH1X0lOF3JAm9O5vVy+HIe+81RENxjFoYEFFdxHhkEb6RAu5dhjtXgBEAFgtMxZHVB8LvTDNCtAzGrfnUCVAXBlT9IGfj1q3gnR6n7VXkyCoJLDczrd0xK8G6G/bSFOFtFkswh6dZYCR5nHTTJE5yU4PUiBLf6JY9G8Q6O+37GlvtxHGCe4GqFEvQz1FKC3xnqqYBwCoJJEJyAzv/P3nstR5Jk63p/ZKhUkFVAKZTuaVXdPTN785wL3vKOb0Ezvsi+JN+APNy8OMYLkrY3STO+wFxxi5kzenp6WpSuQklopAhJW2u5e3gEMpEJWQAqMIZBNZAZ6bHC3SP8W7//i73AyU7Go76gQDhboRTe33tAt96yb9pbICqOo8lSkEVFcZ1MEk5BrfMGwamP7Q58bO40lSf4V1hurWCWIHg/R/J+g2Ft7ze/g/v0BWYHMVoEFQ2sVXEqJRqnvegWjFZ93waINH8SiEOzCXd+Hu27dzD3X/0CjVs3sNtqIvJ84+du3xWMFZZIePdAcN26/W6+427k47LWZRW0mlyKDC1/JKm6G6SS3d7F4OUrRD89RPKnb+G/fI3ZOEKYpgo6W0nRKe0fJkW8DMGVHzUpbAmCX7uC2a+/ZAg+vLaM4WwXUcNFRkpwvTlKnUv5eaC4lx8UXo9r7zTHsa+BfuA0P4s9YSaR6sQJGsMI8fOX2PnDHxmCd9Y30Oz14Ssl9Lhklr6EVJNCp9BFCS5PErwbQqXW6V/ii02FI+U75sKXopTW4LuwPxsNwFXvUceddGUP9/cSBHcAX1m60NG097fYtmTcbjsRY+qhKGd0OjcqUEvwO6biwxqCa49zvr1KcsdUEVDPQzRP07igXX+uKjA+c+sGLhMEv7aMge8jUc+Atme6VeVjZAAmPVgfLmrn7111HNQzYA3Bz1/nrVt8ISJQQ/ALcRnrk6gjUEdgTARGrUkuCgTnVXQF8ld/N03HOMh6u3K8D68ELy+Bys0boeutvIBWj8bgXHlkV05RQ3AqGNYfssrQ8wM4vobgjdK262rA7YWzgVvVVa15k17K6gWoXt1PA8EVkdWLXqfBSnV/cQEz9wSCZ9eWSxCclczcY4rP40/SANxKMcjr9P8RqIjRzxQE3/gOA/c1Li0NWQleQPDCP5uvEy/Wi+JqWmWuy3gdh6pwmg6/5zUF1xn9dvV3A8GNXYUowd3cYeDJSvCIlOCiAGYleCMXJbiB4ARABTxoFabpF3aHlQxKsS3bxP/kojQRgtN5qwknjglQAoOkJRA8aSPqNxiCJyAIHmGxk6Ljp0YJzkVSrZ0GJj2ku/mhLt4HfpMFwUkF7hL8jnMEcY6QYDjZobA9h/jzarsbUoD3A1GBkyUKKRXHqb21J6/0F0tTrOGXnh5UKHhcjcgonB8InpOtOoaxg92hQPCme50LYy43VzCLGXg7KeI37xD9+AiD3/4B3vNVzEUpmrpuA8eikpScGtqqgOp4UkkIZYFiLCRYEQ402m0El5fQuncXM7/4Cs7KdfTCABF5hZt5tFJ82SQtVMKiogbXPXoSJBoFw/XvGAhXVNCl/7bmF/H3JrVtA8nmDnrPnjMEz//yHYJXb9CNY4HgFd33NFB4mtHJSmnjCa6LMjaQ+wTBr2Lu5w/gfXIXgyuXEXW7iBmC63ulAsB7QPjhJ5Vpz2vU9RmnTNAg3Fxb3T8JgvcGiJ49x/Zv/wA8eYqZzW00h0MDwQsjcTutVaSOjeUJ9UcDwItPUvWcZVcSK6M1CJf7EPXpkTsW+BCSWKtOKCeasFRJLDovShy6qiAmWZ4QBE9yqkgiu6xGyA74XMjOhXcWUMKRvlkFLv+t+45A7r2Pb3qHA4Nt2nHgNuC1mvAXZjFz8wYuf/U5wqvLGIQ+YtoRaJUitdXzBNdHfU0a19OMmYvwmjoOchXPSxzOSzsvwtioz+F0IlBD8NOJc/0pdQTqCHyYCFQhcZZloO9pleCT1kNHfS446vvtqFbXXweJuL123u+5rNLeXwGoFsasAFzTCr0on375NLkwphxr1BEnAnA5y/J2abU9thQ4KlyVpkAUw+kPGWb5ASnBPd6uzZYolW3hexTmGqboJdvIxVGBGGxFuJzgfhDcRhP0ukJFzhB8YR5dKox5cwX59StIWEmnlOA6cEWgBVKWILiltjfKshxxHqGX9fC6v4qfNv5mIPhMZwDfKMFVJErN1xuX9XkVlgEnh3cnDIVJEJz7imqdAuDyFgU3c4c9wdtDCARnJbC2Q1EQPHCwE4LVv6QMZyU42yVYCutKpzXbTYzdjpzH9CPoIFNA2cLd/iDdRqPcz3k4GAie5IuI4haGDMFjpE4PzSDCQpsgeAIPCRpSJlBFTberDKpO6rwOFoWDvlp8nQmAs1VSkiOMcoQagqcEcsTbVlsSpFQMkzzig4baGSAFUEdDcDW+9a4AFUEeNcr22skIfhXtpsQLe9pW5rPzBMGTFBiyHYqPrV6LIfjthQdYaq5gJu/C24owfPka8Y8PEf/hz/BYsZyhSdfBxOIwELwCwFUxQ+0trBXgGh66ZIVy9Rpa9++i9fUXyK9dRT9QcKwEwfVcKL3cWE6NsEHRV3LSw8E0ENwG32UIbqix6pkOF1ZMNjax+/gpxxXffY/gzTuB4HQfrAyNSQ9H04wkSYpJcowLFpJKmWAnjYfAR3jjGuZ+8RXc+3cwWLqEYaeNxHEtCwoNwYtnAX3HOmx/n+a8RsXefnCarE5Q/YEn0h6iJ8+woyH4Tg/NKJICr3ZnsczS9H1AfL/VE4PadSYFnItORupvtvHRxS8VDCdbHykoqe/Be66wslcq//5E52kOiyB5huAMwCX5p/2/pRCmVTzYdDSZK/UTBvUnLkqtVeAKgJNVHH+KhuCVm2ph80NzsoLg7RD+3AxD8KWvSAl+RSC4Nw6C0/NuDcH3mwMmzW/TzB8X4TXnJQ7npZ0XoU/U53A6Eagh+OnEuf6UOgJ1BD5MBI4CwQ+zFjrMWR73s8VJH886/q/yPCcI/pX1tD8Cghsl0Qi7kX0jtv/rq3Yo9pJjKgiuPluapyB9dYWXZUASwyE/8IFAcC/w0fB9huBUHNMujMTLNw02RkF1hT3t0y46ml68VmI4AYLzErjUbuWL6Tjw5+fQuXWTIThWriElT1Wy49jTtuIAWjlWhfsK3zC0IAi+m+7iTX8VD7csCN4mJXgfrhNr3a+h6sZTVivQVRCMRcDUSs3DDLODv8e2pbBTDbwAl3yDKHy5MCbQ0UpwtsGwPcEJeDrYNRBc7FC0AF+t+wsyVmqqKWt28BM44Dv2V4ITdFARyR0M2aoixyBuIcUlRFELgx65BsXIG30FwRO0NQTPdak1e9AZo9dKS8tw/ICncQovL880UoMxR4N8wKlA6jBHkyG4+IG7RpgtXse0M8BAcE/scrQSXOYSAbECsxTYUQkT+b18M+smD3Iuwio/6S2p5yCn/uXqeeAUQnKEj9DR1CkSLsOQAYMY6A0DhuAt7wZuzz/AUngD3bwNd2OA4ZPnSH54iOzbv8F//RbdOENIclEzGcoRp/UEL25se0G4QHCCtIV6lkC4Pyfza/P+XXhf/AzZlSX0PV8VzNPjxU50FTPJONXwuFBOc2OvKsG1InyUMtwUglabiMjKJ3q/jt2fHiH58SEaP/yE8N0a2mmKYBQEH9fQA8zjGoKbAoZctBHIPReNMER48xpmfvEN3Hu30F+cR9RqsR+4gEy5Z3NErc8089ghae2kB79RaoP9ficIV3+pe4d+DogiYHu3gOBPn6G7SxBcCrwKBKcEhbxfeo9OkyuvbL79y7/lFdonWz6XATgpqJUNilF/q+LMkt5wYO7Deorm2B4yiCP6RnF/UePSpEX1HiEB93I9CYBrL3ApfEn2J6wAt4y59JGKj5Nz0eOV5lUqBM6+4EYFTrv3VKxU7pGjpm875rzlj2yH0grhzxIEv46lB58jvH4Fg2bAEJysecq72fQYL88jR5giL+Rbp5nPLtKJn9fzPa/tvkh9pz6Xk4lADcFPJq71UesI1BE4GxGw14T0b1KAazX4Wbm3H3c7TuN49BmWJ/jXU0DwEo2YrndMWEyPg+AHAeB62TgegqcAeT9EEZx+JHYoQQAn8JC7ngXBG6ZQmFkQj4TgBeTSQShDcLUyNQvayUrwQrmkAZAUwSLI4c/OorVyA8HNG3BurSCdnxUIzspT0wK97OWfpfZXLVHU36NsiN10B28Gq3i0/TcMvde4dHmAbnsgEBwEwdW5qtUlgTpWVKvVsP74Mw/BVag0zGDlogq18QSPc3SGQJsKY1oQnGAkQc6+TxDcQZ8KY7qOKXppF8Ystr2Xh0exM2C6YXPYV00sjKlV8DmpdIHtAf1sIcsvIY5b6O9kDMHhDRiCz7cUBM+1ErzSMpsV6GHBA/K8QHDVwxlKQ1mhkC1OhqYqjkpe4NqjmtCULpRKRTHZE5zsUHhnAIFrnVArILi+9jJG2HvFQHCC642U4Leo0MkKgYqpEgSn74z72VmPpW0VIv2DxlbCdihgO5Ttfhst9wbuMAS/zhDcebeDwQ+PkP7wEI0fHyJ4t452knExweOE4HIlVDE+BcHpGjIQJ7HygthNhffvAp/eQ3p5EQPXk6SGgZ/KFsp0fwKO+lwtPDrBG/YgN/Yq/B4Jwc3NjysNAkmK6O177Hz/I5KfHiJ49BTh2gZDcAKyVRw6Fo8eAoJLAUMB4ARr4fvw2k2Et1Yw88tv0LhzE735WcTNEClBR1LoWgUJ7bacJAQfl7gYdW3Mw6e67kWSR41vOs/hENnmDkPw3d/9AXj2HN3dPpoxQXCy2lIQ3ADwAngbGK4TAeoK2QUuBRpTXAWC009OMqhnEw2RJRFrqoRYiYUTgOB6R5nZCaUDVCBtDcG5RbQzgHcIiAd44Vs+5vllFARvNMQKhd+iCnKYBIoEdy8Ep9+LErzRDOHPdDBzgyD4ZwipSGs7ROx7YyC4fUM77B35Yr/vIPPZRYjEeT3f89rui9Bn6nM42QjUEPxk41sfvY5AHYEPG4H9IDjBcEEu5ed8+7/P2/3/uNs77ngagrMdyj9+/k0Fgtur6yK4Imw8xkVVpTBmoSg84GcoJVXF1UR6bpYijyM4pNgiCJ7l8EPyBPdZrYYGbc2W86UiSqKoUsvdMRBcQjAK1WsqqNqvX6Jfb7x+S0v+ogNbUFsvs72ZLprXrjEEd+/eQrY4zxDc9iCWE7Wuk93+EVow+jNB8O1kiyH4k93vEfmvsXipj5n2AD4Igid7mK7ACRumaBJkJFgfZLYohdlqgVaC20yW48rb9+l/otCjPiFKcEhhzNRhJTgpdQlKkgc4we8dKozJyl8FwS3rGbnEe0FTcW0O2KcPEclxENzuraIsJC9wDcHbAC4hjprokU8z7ZogCB4qCO4RzBEIrnuZ6fl6fFQFc+cCgpfHr/YDD2IbgjvcN0gnKJdXIDhdf/IEJ5/4oQvEBK5JtU0QnBTc6vUCucSmwpips90Hge8MLhXbpOMTCGe1uYDv2HeQ+A5St8H+twXcOWh68BCdaKq3lPtyMW+rNysITkpwDcHbCoIvh9fRyVrA603s/Pk7ZD88RPj0OcL1LbSyjMFhoWhVUG1Psm90I4ubnQWm1dWgPi+QljyFySNcEhdUeHj2k/sIPrmH7P5tJIsLXLiRVKeW/nvPdD8Kgk8K3bib8SjlMnt8k5/xCG9w/Tl6LuPGUdYhSjB8/RZb332H7KfHaD1fRWtzC02OawEo7XaOmpUKG5LJc5Zug0Bah1OnBGud0IfX7aJ1+ya6f/cNGrdvokdWXmEgfZpAplLsVpPh5tY6+eNLD4D2w+KoayHJz2Is6zGtBveeO/rI2KhEliS0aLsDQfAtRI+fYff3f4Tz/AW6PYLgCfdlHtfs861V0XKnNhYoFc9uap0G3wmpPjT4VsUvue/qmXjEuCjfC/XzyKSeOd3fOQlu3UzMuNfe9VYSiM9RJZ8J40tBTIHhe2excjvFE5zGqxTCjFxRghMEp/dqzbx+FtXPfVKjRM+66llVQ/AwhNtpoXv9GpYffIbmjauIui0kYaCOaz+76cCelfl2uutz2q867sXKabd/2s877+d53ts/7XWqX/fxRaCG4B/fNa/PuI7AxxgBvX6xPcGngeDjYjVpx6xZZ36gwt/H/dwy5njiCf6Pn/+88rSvFwEV2DFWGX3wLik8fT+YMroNpVWYZSMyqkASvzZLGIJjqJXg5AkeoBEIBM8brqiIDgzBbRRB/7YXctNA8OL8TBj4VxbMhgO320F4ZRnBzRX49+8gu7SAwR4IXomjWQmXf2+WdjkwSIfYijfxdvgST/s/IFYQvNsiCD6Am7OeT33JO/UiuNCbqT+P+byD94rDveNgEFxAiE4ylCF4jjZ5go+E4JYnOEFPJUbj42g7ApsQlGI3Jc053OkXn1RmFHvMxzWrpu3zBMG3+sAwbcHBZYbgu9sJkjSC40doBRHmWjHaDMFjNJTzLH0Yo34ZwNr5o9zyMw3Bq8Remq4hOHmBU4FUUoJTIoTV2hY4YwhOW/Q9YOg5DMGTRi5KcFdBcHW5Nfwiz29OkCjFt0DwXAC4SsKwJziBHreBOKDiqw22XRHbHTX+KjZER+wuR3j7FBA81XYoSgnu3cDd+QdgCJ42kb9cw/bv/ozsh0dor75Cc3uHrVAI1hIEl3TS0SG4BtmFUllDcIq1g3DpMuY+/wz+J3cR315BPD+H2BHVqYDOvWE6DADncTPiYaLk861nWwW+bTW43QodGQKLeZ7xcZ0kgxPFGK6+xuZf/ors0WN0Vt+gZcW1OguNm5UOBsFlPqX4xjYEbwayi+nOLcz83c/h3F5Br9NCFGgILv2d/1e17Rg3oY/psTqG+0Fw/QBZheAyZSswXjm+HZ+iN2qQriB4v490bRPR46fo//HPcJ6/RLc/QDPREFwBcGWppOG3LoYpk498ErWCFdNa+a0sUBgeK6Wzvm/p942/s5TB8hEGu3V/OTgE5/GnPMAJ6I+Zfc1zjz4/3nHDRTEFgtsFMQV0V3YccXy0qYk6d/5BSnAXDj3ztQiCX8Xyl5+itXIN8WwHqYLguthmcdMsrvhxxO4iHuO4FylnNUbn/TzPe/vPar+o2/XhI1BD8A9/DeoW1BGoI3DyEbAhOFmiVAtjTgu15dF59Mph1O8/1PPDcX/umYDgJuwa6shKztp0rhejYwB45brZXtpySL2Y1Ko3MqLUEDxGY0BKcCAIlSc4qcGNhYEo0/ZTgo/uOAdYsZeU4FahUQ3NTDw0W8zhdjoIl5cQEgT/5C6yywvoey6DuCIcY+I1ZlzSmn+QDrARbTAEfz78CUnwGouLPXSaFgTnUysK/hUQ/OQH/JE+wVwSteQuDXgFwRV0ZDuUTPyfqTAm26GQFQb7NIviO/bFDmUnUIUxCYKrdbbNyOTySsEvDTXMgv1IJ3Q8b9YAgtSwpNLd6ucYpm00GgLBd7YTxEkElyB4GGGuKRDcV4UxdSvMOV9oCC7FUdkP3LrI7CndAKKGQHCyQkmoQJ0LZDYEZx9g2Wlg4Df7f2s/cPEaZwiuZi6yPiEIHlHxVU+8xw0Etyx9jqc3HN9RdHhMmMSZQ3mCEwTvoO2JHcpycA3dpIn8+Tts/+YPDME7b9+hubuLgDyUmTtPC/D0vKfuGwYyl1GbtkPRSnCGimSv4LloXr2Cha+/hH//LgbXriCanUHMtinjIbgZB8eUIa+qvavwuwp5eW4hsJgRABcITibsbhQjevkam3/+FvmjJ2i/foPWzi5CFdfijqHujyMAPx+7uFFP6CQKamoITgkihuGA0wwRLM6jfec226E4N29gt9PE0Pek8KG6X1u63eLBzGx9GNPASqsmPfzZ4HuUGrzci6pmPFUsqpOoolfOd3tI360hfvQUwz/9BY0Xr9AZDtFMUjW+RbfM8JvGu/EDL3+OFLgs7GQIhGv7E9lIoizS1I2FE6/aTmbkVRqPxw888iu7COiayQirPPsYmxRbEiAFMXVxT3tk2s8veg9VFYKTHzjtzGAVeKnP6GcTywpF27TZqgLa3ddw4fgBGs0muteuYElB8HR+BmlLlOAFBC+eIw8cp4/sDce9SDlr4bso53dRzuOs9Y+6PR8+AjUE//DXoG5BHYE6AicfAb120Z7gVQh+kBZMA8GnERcd5DOP+zlk2uNNeN3pKsH3QnBbbVMsqTTClgBbi7kqBK8oTo1CVamWHdquTBA8GrJBrTuI4aFQgmceFcckf1KtHLIguPLkti/ypMX2xA7BREwDHg3Bi1O0sbZeZLrtNsKlJQQrNxB+eg/Z5UX0fNd41pZjNN3ClzpFPx1gfbiON8OXWI0fIgneYHGhh26zDz8fsP2FYTx6sT1mS/3E8z7tF5QgeLkLcVx15VCl4CZFroHgpAQnT3ALghOUJOsLskPpkx1KQ5R5umtWP052FhRf012Vkw9SFYJv9nJEBMHdJYbg21sRQ3AviAWCtyK0vQQ+26GIm6tiMKrbXUQleIZWRQnO109dUF0AkPoA2RKRX3yqITj7gqu+kTuq8CVBcEm0iO+3+I+TxYrAMZUmaYj/txTddJB4QEJgneGPEPCz0o+qPXUvBM8tCB6UIbh/Dd0oQP70Dbb+/XfIf3yE7vo6Wr0BfFLIG8Olac52FAQvA3C5dKJU1p7VtBOC5v3U99G6fg2Lv/iaIfju0iKG7TYSR3r7pK9pb8L7HWec9/eeXVKWlQdNzLaymQCjk6RoDCPEL19h649/YQjeefcezd2eSS6cKgRvtxBeXkTr7h3M/OIrOCvXsdMKEdHuK1Mk1hgGyZ1e38+PEYKPA+DcLyr3s/2Qe9EbyxA829lB/OotkodPkPzlO3irr9GJYoRJJhBcmXfwOGdblPKeMfpM7fktfuoCwsVeRinA9fSjk6s6gWvEBNOMlUm9eZ+/T4LgJhmqntysjULUVw8HwUkF7siuGwXBjf2Jmgm1CMIUqN4Pgns+HILgV5ex9PmnaN+8hnRxFmmbPOprCH6Y3nEc899hPve03nNRzu+inMdpXff6c85PBGoIfn6uVd3SOgJ1BA4fgeOE4HYrxtlxTtPSgzDR434OmfZ4ZwuCVzzAiyBruKZ+mjWd9pyQXxTeuHsvDy2sM1L98FZyBZ3SGE4cIR8Oeau4GyXw0GA7FPIEz4IxEFwd3i60NE2HmPgaBcG1gstgLXW+4yC4f+kSwpUbaH56D/nSJYbgcYPOVX+i/sc0i2Fxw+4lfbzvr+FttIpX6SNk4Vsszu+iExIEH6LBnuC6YbJ0P7NKcEUvqoo+o2gshUUVxVQ6NuphXpojjMkTPGcVeCtxQAURtRKcIHjJE3wMBLevv62Rm+aqTOw7x/QCURw66MfABkHwpA3PXUYch9jcHCIhCB7GaDdJCR6hVYLg0oiSUnQvczzjhTFHNbiwQwligeDUH/zMESU4AyyxAxIIngug0X7gjVwKpRIE15692g+YAbj61sdi4EeViZUlBEFBUoErCB67OQNw+m+xQTiPEDzHIHbQGwoEb7ES/Css+1fQ7XvIH7/C5r/9F+Cnx5jd3EZrOBQP5SNAcLN/xlJo62SiLtjIAJzuFa6LLPTRXLmBy3/3C7j3bmN3YR6DVlMV4CtqQ1SH3ihl9kGGp/3gQP8e5f1tf4YNvCWBV+Bao8hNEjR6A8TPX2L7D39G/ugpOuvraPYluSD9uDJDjv+GtvEAACAASURBVKO+Y7bKVc/RAGYFbWNWgueIKQHUbfMOptb9O+h88wC4cRW9poLgCupqJKzbdVAIPukBrArAee6ykwn7cV/rb+X5u7BDISV4urWF4bOXDMHzv/6A4M07dOMEYap2ehgFuEyLfK7GjkvmE6oFS6pvUX8L+Obfs3e9Vl1z61WrpEXGSuek02OHheAqAcW7FrjAZ9kOpeiNRUaZ+zMXwNQQvIFY2aGUn5dUrQVdEFNP0hIYuU9x5pB89UkJ7sMJQ3SvLGPps0/Qunkd+eU5pO0mCwpqJfhBZjD1HHBMO2EO/skn+45pF1cn24qDH73a7qPepw7egvoddQRONwI1BD/deNefVkegjsCHicBJQfBRZzNpbaXfs9/rpj3GpGhO+zxmRE3W+nWK9/4qz/PT8QQX3jMKB9oLek0zpWih1kzxs7ZWjylwRFWXHCocRtWXCAi7LuD7svWV3jCMkO9sA70eGsMh3DiBS+ospwEvCOEEPisB2cfXqC3lM42y0TDgY8CYZpFm2aDoxes+EJx8LP3FRVaCtz69DyxfQt/3eGG4d9v65HbqkpC78S7e9d/hXbSKt/lThuALcz0FwbUS/HxCcBsXjAThCkIQ2SQ7CgPBBwLBm4kjSnCIHcVQQfBdXRhzAgSvsqViiT9puJ/832lckdVDP86xsStKcIbgEUHwPuI0gt9M0A5jBcFj+HmqlOBq8WsnXy4YBPeTnCE4FUoVOxTZ/K8hOE0OBMFJVUzwhGxxUoLgBGMIgjPskS+C36z61kDceNmq+YzBOUGfBqvAqSgm9TfxGM+NBcD5guACacUOxeHCmDv9LtreCu4sPMCSu4zODpA9eomtf/kvwKOnmNvpoRWT9/xRIbiMfLnxFbsWCL5pdS39ZMjmeciaIVq3VnDp738J9+5tbM91MQxDUG/ne8IYyHMUuGDApfF5L0Pw6rEZILLtiTovu/ighn00HqMIzk4P0dPn2Pndn4Anz9Dd2kJzELHPesmDWt/hjgGC60hTjGMaF8obvDEzg+a1K2jev4PW158D166gFwaIXdeUjdVQ8yQg+DgF+KSHorEhMVOzJFEF02ZI1jcwePwU6U9P0Pj+IcJ3a+gmKfvbUxJVFOC6hAJdKHm/3p0ghS+BlEG4qMB14ot/qs8d1a6zDMGZRSsUfSgIzn7gpAQnOxQpELxHNCCeMPIcpD2r1L1J11HgGYWeCT0fjbCJzvISlj69j/at68iX5pF2WjUEP+Rjx6SxdMjDfvC3ndfzqiH4B+86dQNOOQI1BD/lgNcfV0egjsAHicBpQvDDgvFJ4HvS30d97rTPY6MgOBOB/cUaJwvBS4o36+zMgk7DCgOBixfJ4lqpoIwnplgDEGxyfBeNMIAbiL+322qyf3bD85DHKZKNDQyfvkC+vo6QFOBpyn7gjYYLNwgBUoGzEpy2ZysoZS20uI1KgXnYHm+Ud3x+lgy0uil6DAQnsEA+lt7CAivBW599Amf5MvrBYSG4hnQZduMdvNl9g/fxS7x3niMP32FhdhedoA8PERo5Lc8LRZUNciej9sNG7HDvo07OG+vlohUH0RDB/KqScKH8SZ4zBG9G5AmeoxUBzbRQgqduBYL7ACkeR9mhmKNXkj0fXEFvBIRScJCAS48guLJD8d1lRFFgIHjQStEJY8yGEdouWQh9TBAcoOKYgUqE0JxB14+/SbKpC9gR/Fb9gMG3LlzHKk4BXdoH2KTzeD5RanFWfpM3tfxk1bexUxFfeQPBjjgPHW5UTf+uAtSpfykITrsNSAm+M5hBx1vhwpiXnctobsXIfnyBrX/7LZxHzzA3GKId0y4dgYaH9QQvWixpCEn4EWAUFaqAcNnJkNNOoFYTzdu3sPAffgn3zi3sdDoYBuIRrOe+aaIw7uZbfa8NwO1/V5Xg9D4NvksAXB1Q+pNlEk9QdThAvrmF+PEz9H73R+DpC3R3e2jSDijbdmeaE5ryNfxQpuJMEWc1Mxc0bKAxN4fWzRsMwYMvPkF2ZQn9IEBCyWoDd2ViJlgst1tDMKUFthm/1aaqkr76kDMKgNu/G3ddqslvM9hVEsx+H/UQukcma2sY/PgI+U+P4f30FOH7dXTSDAFBcHWfN2l1PTyMPU9RBDPNKTlpKb+Nmrl8SyvaJL+3d49NedkO/rJDKMGLO7EqjEljcI97lq1s188akqSiMUhWKFQYk0C4FKpV3cKctYwBU4PDgPDiucUowckOJQjQtSH48gKybpthO0N220v84FH66N4x7eLkvAXmvJ7XeW33eesfdXvPTgRqCH52rkXdkjoCdQSOPwL2fV2LorQv+Kh7/od8DpgEuSf9fVT0Jr3nKOfrOM6v0jQ9OSU4NX4UMNUoyTTe8rvVHFMKQQnwpuKV8FzA81jR4wQeGs0QXrsJt9kUGN5uwet0eCGT9QYYrr7Gzl//Brx+x4AlSEX167guGgTBw1AguKcV1cp712qxVmAetluXIbhtBqqjUqb/VTsU9nolCD4/h/DGDbQ/Jwi+hH7oW0pwO8KT8LSG4Dm2o2283l1lCL7hvoATvsf8DEHwAbx8yCq3QhWvIIVZhB42IifzPobgrLYVj1m6zgJR6P9U8sF8tAI3OvQKgpP9BUPwGAgTscFg1S95NNtKcF95C1tZgT1qPdurXtloFFDgZGKw71EtCE76RYLgrARnO5QOfE8g+MZmD3E6RLOdoh0mmAsitD42CJ4SBIcowdkOReA3f2sveQuEG82xo8A126WIglOPmqIMgMxnBIPY+oThdwHAGYLrPqthre44pcTKOL3qB+hblkmDqepQguAhdjUEX3iAy9kCgrU+sh+eY+fXv0fj6QvMDmO0kvQYIDgFT1+RAtASBNeKW3a2p5eFAdDtIrxzC3N//0s4t1ew02phSLuDTgCC873QUn/r/7Z/6qtnA3D9bwMA+Z4qll/FV46810e2vo7o0VMMfv8nNJ69RLc/QEgFGs2tZ9L94WD9x4bg2m6G+n7iuHAXFtC+ewvh/TvwPr2LbOkSBr5vILjMzEeD4OMU+VoxYf/kz5uk7FenX+ywUvcP7lIqNaN+IkngREOkb95i+OND4PEzBM9eobm5jWaasQVNoYWWA2sFuCmAqZTzlDzQNlVi4VHsRivuY0V6V5/GpIfDg13NfV49LQTXyQL7sUZ5glM0BIIXtV+KTyz6pX7uI+gdEQTnb/Lol5iYhKLZRafnTBrX1o1fCScEgjfguD4aQYD20mVc/uQeOreuA9cuIZvpIFHQvYbgB+sxR1l8HOyTTvfV5/W8zmu7T/fq1p92kSJQQ/CLdDXrc6kjUEegGoFREJzWheMKY37o54DjWJdUj7HfMY9yvh8AghdKSr0qLAFEVuRY24Fdgt8enGbAsJuKRPrtDvwufbfhzbRZAU7WJmSFQr6PaRQj3thC/9FTbP/+T3BevEI3zhBmmWxLdl04YRMIQvaEzbhQl/LdrSD7I0Pwqv0Lr+BGQGuzaLQXg1Ici3wsvdlZhCvX0fn8UzikqKNt5ardBy2Xx8pIEATfwur2S7xPXmLbW0Wj+R7z3V20SQmeRwaCV49/vBjlmCY8BpWAlxO0lG9SeIuSUPUwzcdoEW52FojKt5HmCMgLPMrRTIAgJSsLycwQrBQI7mA3BAa+g4QKIdrFL7XCTQsZlUrTMPgKfPlQMdQ7KxiCR+QJDkRpAcHXN3eQMATP0GnGmPVFCe6KQUQBdewTsEJc3a5+0la1h+s9BYYpjcQsh0v9gCB44jAE9+h31I10UUsG4UKzitNWakQFVxlwWypuSeQpqxSl/NYQnAG4eq0A8HL1y2JuLP+e/MRHf304OF6a2XMgToFeRP0sYAje9Vdwb+4BLqVz8F/tIPvxGfq//RMaL1YZgodpBtdWeB6588g1YgW4huDKa5l7cqsJb3Ee4Z3b6PziG2DlOrbZs9orCiUfroOZd1UVy+PAt/06erjR3wbi6pGnQLoGgRxzJqsZ8l4Pybv3iB89QfSHv8B9sYruIBIIbpLRxzvzaAieOarwKCucaX5swL10Cd1P7jEEb3xyG9mlBQy4oDPvj5Dbv13gsHTtVQgr/Xzcg1H1IbEKwfcD4PQ3+7ilEUSJLW5KJhCcEq1ZBiqkjF4f6cY60heriMkK5cVrtNc2EVKB1yxT86XadaAuk/h/FzsSdKFWuh8LJC4Qr8RHzagVMcG0Ow+O2H2Lt2sIXrmVGgW2nd/XDTfvlsKYPF9WlOAWslZHEBs8VoI3HAwVANdKbbOjiruPlYW2VfP6T3JhZQ8E7UxwPYbgrcuXsHjvDkPwxo1l5LNdgezaVsXMO+aB4djCeFEORONFj7GLck72eRxlUfUh43Fe2/0hY1Z/9vmOQA3Bz/f1q1tfR6COwP4ROG8Q/DiuZ3XtPM0xDwrfWTx7mkpwG5LY4NtYkWhfb88DfI/tSkCK7zBEo91Eo92G1+7A63YQdDrwOi247SYDclaJN0jR3UDaH2D4bg39Hx9h+ze/h/PsJWbjlAtVsZbI9RQED5CFgYLgWk1kQWi90DoCN9hzUfbYGtiSqfLWZg2rEQRwu100b1xD98vP0Lh6BX1dYGzKAmalB3wGFTm2oi283HqBteQldoJXcJtrmO/sohX04eYRe0Dr7dzlxeo03fEUX6MKxbkZ+XiLl7enFbxKBW6nFjS8lMSH8mtNc/iJssFIxQua1ORsHUJKcM/BMHCwGzgYesoDWmtONfhWC3xti6H2qosQ/QxAcLmGDhdho+8CgndFCR77IAhOSvBWJ0U3TDDrD9Fyk4sPwdU1IgjO/UAlQqgviRJcFdolaxStCFdd3Cg3CbAaqK3V3mJ3QhCc/sa+3xb4FgAuc48G4Po6lcdsZZ6wkzulofbhILiwL/X5FgTvDUP0hjOY8VdwlyD4sAv3+TryH54h+tO38FbfoMOFBAkcGnfoER4QB59TxJ9dIDj7LWsI7gBup41g6RLCu7fR/PorZNevYSf0EbFdhwXYDv6xMtL2UX3rv1eVzHqr2ygLFJ08NburdF0DhrMZ0p1dxK/fIHn0BOmf/wrv5Wt0hzGCNEXjFCE4AXD69i5fRvfTTxB+cgfO3ZvIFucx9AiCi5Jd+ovMSWKCM8La45gg+CQ4NP7hSe4W1IscSqJTLIcRnP4Q+cYGklevkb18Bef5a3jvN9DqDRHECRo57zcwRXK5KCTNu+qn+H9LPQEpgqkhsVLGK8Br7rtnDILrITEKguvEb/GMJ3YoAsF1kc9SyqxUsFXXZ6FkiUBwSarwvjQN40sQvEgQ8lHNzV7bm9CuCVKCe2yb11pcxPydm+jcXoF38yry+RkLgus3658fdj495NRz4m+rIfiJh/hQHzBpnjvUQes31RE4wxGoIfgZvjh10+oI1BE4cgQ+Rghur6GnCeBBlONm/XIcEHwcHNUKplEKK1sRpIvJEfQmFTcBb1J7ezMzDLtJ7e12WuyLTbYgIOAdBLyYEXsUl+0FqEgmQwKyr+gPEL9fZwi+8++/g/PsBeYiguBqQ21JCW5DcGsLsq3yta7AQTMN1dcXxZrsg44uGCoqRojCvd1C8/o1zD74Au71q+gRBPe1YnGaLiKvMUt6J8fWcBMvFATvha/RaK5jvrONlj8wELxYUerF+fSfdSqvFCkkg0kvIwsLB2EKBAQvubBlLl2j0hi7D8r7AZfgd0L+4ATRBY4ToGTbCoLgvoNB4CB2CwiurRX08UgRKUpgC2xyE8to8wh5lUOFtZR0ojHCENzBxi4pwbsI/CsKgm8jyQiCZ+iSJ7g/RLNBELxQNkpUq5JA3awyrD2ymPdQZzvpTZYS3ARGgW6yMUhzhuCUCOGECivBpcglF7jUanD1MRpgM9xmf2/xs+X/VoUuNQDXPt8Cv/RuAt1BLZhTYS/Gn1qHd48S3L7Ck87/JP+u4FbusBJ8NxJP8P6wUIIv9FpwfnrNEBzf/QjvzTt0khQBQUYFQnPjEV3pVwds+l4IrmwnHAfuTAfNq8sI7t5B8OALZNeuYtcnCE72CWUIPq3ydlrlt32D14pKG3zbKstR91ABjTIKxas+Q7K1jeHLV0gfPUb+1+8RvHqLTkwQXJKZwg2Pd+apKsHJEoVUu0nDg7d0Gd3Pf4bw/l3gzg1kC3OIvAZSSlabpKC+4nbZTkuBOyUEtx9qJDTKh9ouKLpf39EJC3Mg28hEnhucJIYzGACb20jfvmcAnj5fhft2Dc3tHsJ+hIBU91w3IJPkC90LrJ0IAsJl/mVbKlNHoGx/sif5PMZW7oDDwbx8Etrd00v09TL3MZXE0LZP6vcm2cIJZP3MYSvByxC8aH8BnblobaPBOwbEDqXBCSy51dstLyC3TBy6jxefrdXiAsFdNDwfzYV5zN1aQfv2CoI714H5WS7WKsnIGoJP06dqCD5NlE7/NTUEP/2Y15/4YSNQQ/APG//60+sI1BE4nQjY65r97FCq66HTad2H/ZSDQPDKaw/vCV5ZjuxZYPECXSt/VNEhh9XeDTgEsElxpxTf5O9NkLuhilsKBO8KBG+FXNCIlOE5QW8qZEnqSg2Jtcer8qMkP/B4bUOU4P/2WzSePsdclKCZ0kZtUoK7cIKmeILTN9uKKP9xvXAbwwpkjXQAkGAtXkWlVPH6tLY7jzosQ1ZSxochQ/D5rwmCX0Ov1USsvWsP0JwCgmfYHG7i+dYzrCWr6DffwGutY66lIXjMSnD5KoDQAT7qdEaEUvAyBE+BZlLYmRDIFrQiOZLqdWMUyrxFVuwahBM8ZwsM+jVDcCBxBYSTIjxxlapXK7/VAp3BZkPAB6kdueih3mJ9RiH4+i7BSgXBI1KCbyHJh2gTBG/GmPGqEFzBDxuCM5zQlOLsQ3BjZKKt4vX1p5oBCoKLH7h8U18Q+E3/luKrWpGoAbgucCnXXQpcMgznhIlYoegdAgy/lT+uGWF7lJ7l4XO+IXgoENy7gXtzX2J+J0T+3Qvg+6dwf3qC4P0a+4GTh7KeaQSC277Xh5t5RkFwAY8OvLlZtFauI7h3B+5nnyJdXkLP9xi6HQWC76cAH6X8HudfPWoC5WGmPan1Cyh5QBB8YxP9p8+RPnoC9/ufELx9h06skwsme3Ks8/JeOxQpipm4Hrwry5j98nNWgmcrV5HOz7DKnsZFATOrENwC4Dxll3HtpAcdDYH0z2piYeTJW/cGSS6oO55S2DtZCiQx8t4usL6B7N17pK/eIH/1Fnj1Fv7WDtpxxjVHKGFGXzLGafdB8c1FL7lAqwBwfn6xn4+sxp11CG4esgt2LfdaXahTxcE8b4xRghenvBeC0zikhBQlVeTJjW7IVQguOwh0AXNTV9UcWM8jAsEdz0M4P4fZG9dZCd68twJncZ4huCSuawh+kAniokLX83pe57XdB+lz9WvrCNgRsCE4FRin7/qrjkAdgToCFy0CNQSffEUnCZVHrCEPCsGlEXqxYBRySmlmPB+N9yPBH4FCtABxAx8uFbQkP1ZSfHe7rPj2um00Wi1Reis4DT8QSE7QnLzBteKbAbgsbmy1ESt6aZ1ESvD1LfR/eIStf/sNQ/D5YSQQnBZRnkDwPGwyBGewrhdAVc9KtQgvEEx1kbT/Rdmj4huhMOcFr11IsXTInKF/FgRoXruKha8fwLtxHb1OE5GB4NMDIg2FSKe2OdzA060nWEtXEbXeKQi+g5Y3QAMagissxQUnLYysAz/9R0/uvYd5hQKSpM4lFXdTeXo3tZpbHEGt7daq/2rrBkU9dMFD8XyVwppOrhIjBLcZZhIIV5YWWsGn2K/2gSYISpA8cgmEq4KHGrSXIMdhTvbw7zHjhL08gTTLWQm+3mswBCc7lFhD8GyATjc3EDw0SvDi80tKcJkQisByf7aU4odv9gHeOUnbqJpnXiZAhfs00yiyOhAITskU8gVnAK4gOINwiNc8zzHa31Z5xnPfYNV3AcHF91upvQmEqz6jjBKMLz21TBdytZiS5cBewBlJLNoznx0ik4k4QNxO5qXUx+LUwe6QfMGVEty7gftzX2Bu00f65ydwfniG4MlzhOub7FtN/uvledb6r0MqmNleRNk/iR0KJamk0LK/MI/OvdsMwfP7d5FcWsSA7Tp06kx8b6sLrlERG6cAp9fS32hhZgPwqlJZH3M/iMHnYuwgZD7m1ysIHq+to/fwMbKHTxA8fIzw/TraaQqf43qyEFwXHWWP64aLxPMRXLuK+W++QnD/NuKrlxHPdtjaQnyv5UvaVcTb3ND1fbdyf5kWgvOUpNTgpZ/GgqV6Fa25QEFwqinh5imc4RDZDqm/3yF69gLZq9dovF+Ht7mDgPy/yXJG7Rjhz1UJrjIAFx9wGfv2t1JG7+nfpbst953jvNXuN1OUP9n0TG60TiCOmqfkSqrnBAuCax90e9fU3jEkR5TEtIPMlXE4ZEU4QXBJIBQ7quT1pPDm2VA3uhIk6fnaDoUEGB7CuVl0r11F9/YNtD+5g8alBZOc+dgg+Kik3MncEc72US8KPL4o53G2e0vdurMUAQ3B6RnLpUSnVYD8LLWzbksdgToCdQSOGgG6x1NBzGmU4Ef9rEnvPyvPG3Y7DgrBAfwqz/N/cP7x859XKNJo2Ksht1Y0y4fLQkOrItmeRBe0JNsS+g7I6iSA1yIA3oLXbsFlX2+C4OT13WZv7zzwkHkeL6RpS6yB0wS494h09MJJFk+MxmmdNBgi2dxG/8fH2PrXX8N5/AxzwyFatJ2Z2qs8wXMF23PfKwpSVSB4VYlWtQfZt5OMUIHrRbL9vpK6fMRKN3cbHBMDwVcIgrcQBYEVn0ndVS0wjcNpivXhOp5uPsJatoqk8x5BaxOzoYbgpL2ylODankCD8DMGwdnLOc5VYcscGoLzElkBfFsJblTgxpVWYQGj9LU6mypsyN6trOotvE2JTGggSov1uEEAXHzDY08U4awA/sCe4HsguLJDWd/VEPwKosjD+uYmsmyAroLgHVaCU0IkV6690s/GQ3AN204Tgk8HwA3E0bsHVKE7tpOgegFU8C6l4piFDUqDi6wKpuN/q1SQKX6pEh0CwMUGRzzAlSc4FdYr8kgKkJnoKdCt1OVqbBWJvaIonvxO5lg53LhzPhsgnJTcbIdiIPgsut513J/9HHPrDUS/e4jGD8/QevEKza1ttuwgGwmFtvbs2ph0Yxs1+3EkLAhOIE0K2jYYsgWXL2Hm0/vw791BemsF8cI8hi7ZdagIjwnxOBA7SgEuoI4gXDGxc5uUTQf9rH5VX2urmzUEJ9sJHofch6nvpojfrWH3h4fIHj5G8/EzNNc30EpTeJzsUZ3wkMmEcXcXia+y/OD4EgT3kPgB17BY+OU3CO7fwXBpHlGnZSC4vs5FalXFZ8R9xW7ygSC4ThJoGK78uG2zDHM/1nYeagcQAfBGHKMxHCDf2kTy9i3S1VdInr0E3q7B39mFPxhynRFKMnByTANwFQeG4OxFL4mwMgAv7i8moWaCXAHgqg9NvsNP94pJM8RYCC4drpRG4Gc+ThrI2CUIziBcJwoV+NcKePP8OKapfHQqUmkguKOU4JYdit7Bw3BbjdWREFy3So1B2nnoughnZ9C5sozurRV0f3YX7tIiIpX8qiH4lPfS6brauXnVWVnMHTVgF+U8jhqH+v0fTwRqCP7xXOv6TOsIfOwRqCH43h4wrVhtVN+hwpiHguCF8FMWGvRN0DpzHVZvs7d3pw1/pivfszPwOwS7m/w38v/O/QA5//RYJU6wl21O6NsRAC5wXS8viwd0vYg2VpVGsZ0DwxjZ9i4GPz3G5r/+GvmjJ5jr9dGMIwEGBMGDEATB82YTmYLg8jlCmQpMNa2N6oikQRU4aHBRAd0jNV7mNbksCmkb79UrWPjqAdyV6+h324jC6SG4ASkE5dirNMX6YA2PNx5iPX+JvLuOsLWF2XAXTW+IBmuvJN46xmwDYXaoF4t+4XMfaPFEsEL5eQcMwTO2RCFfcNqaTuBSt7s6AGRBrsGb3f6KXN9c2sLSouAVCkYpC5SYAbiDgQ9jncL2C7pHnSYbtk7YttNgL9pMPMHXd13xBPcIgrsKgvcx0yU7lAQEwUMFwUvdtpqsMeHTfzitE7WR8T63R/MyqQrKHt+q77DHNxVlJABO6k9WdUqpPuo/eieB3uqvLXJE9S12JzrZIZYnAqu1/YmZK02CTcC4Th/q4VOOr52EkfOq9NApTnaax4WTGbcFBM9BhTH70Sxm3Ou4N/MpZt8Bg1//jSF4980aWrs9+ATBDaxVcneDFUcUTJzi1EoQ3FGFMQnYUnLV9RBcWcLsF5/Bu3cb8fVriOdm2IOYEhn2vGd/lA26+bpZgFv/e9Rr5Hh7faoZYlsFNO3PGq1k1umQAqxLEocg+Hvsfvcj8odP0Hr2HM2NTYSnCMFJac8Q3PWQBgHClRu49Pe/gH//DvqLs4jaIVJKQFDM9swX1QlFImE2SI2JkY5XVdGqx4vc9yjuag7mzy33eY6z+jWrvwlq066x3V1k78n7exXRk6fIX79FsLkNj9Tfccqvod0LvGtIZUN1QoCSLbGC4GJ/IifDn8O1S4qkhPRT+pWeM8vPEqMjM8UAGPOS/SC4+eSR00L1ndZTEs2lbDumlNfqs40HutGQW85Ze1JdEhYWP3g+2xJxYUytoDcfr/cB6srWhR2KiaGadA3UpnaRSpCSXzMddJaWGILPfnof3vIlDH1RnuvCnUXC/GTmx8NfveN9Z60EV/fWikjheKN8ekerIfjpxbr+pA8fAervWgFu//zwLatbUEegjkAdgeOPgBZRkRqcvs/yPf+stG2/dhAEB/APzv/y+c81q1FXrbwQM2olbRvC1iSirCGADU/U3ggDVnSTtYlLCu/ZGQQzMwzCvU4bLgNwAt6i9GblJC8OlZLc4GdZJOptwDaU5nWkamUZgSnUF8XAbg+DR0+w8S+/Rv7wMWZ2d9GMhgy+nAbZoRQQnEC88YPUvddsTAAAIABJREFUAEQrhEew7dHduvpCjenVQ3axmh8zKspL3YKfEwQnb2GB4PMPvoBHEHymg6gZTq0EL0PwjCH42uA9Hq7/hM38JZzZTTTbW5gJeghdguDGtEGdgPJK1SBcq/+NN/QHWixWIHgzyhAmudmebiC4UY9Z4bfAfaGsVQCsMgr0u0pnyS9VVjasgBQV+MBz0A/EP5ygOFtiiAzZfB032Jg01e6F4A56CoLH6QwCdxlR7GJtYwNZ3sdsN8NMM2YIHjQSVoKfWwhuA3BWzZLtiSi+CYAT9KL/5n8r1bcoO9X8w1ORTnZoyxO53uL7Xvw0nMbaUSITq1X0Utkl6Gu2d4rRgKz8PvovfSoH7z/jxufJjFuC4FFCSvAcvSjEgCB44xrudT7BzOsMvX/9Fu6PzzG7voV2f8BqWp6b9yiWC+g7qY9X/87WT1yAkJJ+YkfB3w2XE6/B1SuY/fpLeHdvY3hlCXFX7DpoD8yor3EAfBQI39MWBVlGeVSP2r47EoAzrB0NwcnGJ37zFrvf/sD3u/bLVTS3thiCc32DE7RDMeDXguAJ1bC4dROL/+GX8O/dRn++i6glEJyTPweE4DwSpgDh9sOOToIU40Zg+B41s4oq7wRJMjQGQ2Cnh3xtHdmrVaQvXyJ5/gLu+gaaw0QlbIq6Efr4dOiUtioiR8xJF2WBonbLiY+RGtsWBOf307VVf5K+c/ARPu34ODwE1ztQ5OLZ/08xZRW42v1GrWenHjXmaAxqJbw9jxUPF8VzEj8b+j6ShosBx9HhcaxF6KUwSVZBhAv8h/IMWQgbaHeigPCg00GbdoHcWsH8Z5/Au7LEEDwmEYap2VJ9wpw2uufrdTSmSmPmgsDgg16Fs7JYO2i7x91njnqc+v11BM5DBLSIgGxQ9HftCX4erlzdxjoCdQQOE4Eagh88alNB8P/0hUBwrZot9LEF/BELAIcBNim5yd7EbbYYbrOvt1J9NzotoBUCzRAIpKglgW+w2tsFLJsT4y0+GjsIEjFK8NEnXzy3q+VdnMDpDwwEz356hJmdbYTDoagNCd6T37hSgjMEV20qPFfUZ42TEe95+lSLJrXILVmc2NqzsdvRK+ov/k/Zm02qeN6+f2UZc6RcXLmOwdwM4lZTFV6cbsGs/TzJDzxBgveDd3i4/gM2sQp/bgvN9g463i5CN2IrFC5FpReVKrRGDX6GILgUtBRPcFKDc4EyUvOy2le+i3YXF05+V4G7+rJXfpYutxHsKbSkgCcpgxmC+wTBG/wzJi/xihLcYqoHH82HfIfhwLzoJSU4QfAG1vsu4mQGfuMyK8HXNjeQEwSfyTHTitFxFQR3RsfpkM05xreV02D6wKVJz+a8mSi+vYQguBRTZeWn6icaGJrxa3am0A4V8Xi34bfYHAjsKrKIYsvEI9jkPiwIbvnJj2ZdxTb/8bUCjiOEdmCOF4YLBM+xMyTveYLg85hxruJueBfd1Rj9/+9buA9fYH57F+1hxJYdoqilryKxVHgA6/MdN9cpJGcxMPqn2DCIHYVAcEooEgT3EVy/irmfP4B79zYGly4hareMor8KIccpvqvqb269ZVViW5/YfVP3zyrYHQW/pR/p81MQ3ALClNRxkgTJq7fY+ct3wMMn6Lx+jeb2DkICuxrCSuMqM9tBr3v59QXoVNDXoboJHpJmC+Htm7j0H/8e/r1b6M12eOeSTngfZuPQfhB8lF3OHtirkwglSw8VT+p/SQp3MES2toHo+SukL18hX30Nd+09/J1ttj/xeLeIvp9ILAXwCvzW3+w/b3mAS7em+4XysFbJngK1qus75vmg2l+OMvr3heD63ranikbxPKLMwa0mFAVttSe4zvlKUkDtirG80Is367ROcf5UCDwPAsQEwVlNT/1falnsKTWh51m9e89MDzKHsOhezydUl8Zt8I7E1uIiZm+uYPGLT+FfWcIg8BB7IsqgQ073RHWUq3C23ntRIPBBo3rRzvuinc9Br2f9+o8rAjUE/7iud322dQQ+xgjYz//nCYIf17U64ecaUYL/z1/8oqQEZzhNRYeooBdDb49tTggeMNRuhnBJ7U3FLTsduKT0numw4rvRagKhD1rMsEUKfSsFOaFV7aMsARqjuquCxgnR1NueeYGWSDGrwaOn2PiXf0f240N0t7fRHAzEAoEKn5EVSxACrRafE8EtOeeSzqigp5Oupo6egeDl8zLo4CgQfHkJs59/yhB8uDB3ZAj+rv8WP63/jSF4uLCDFkFwdxdBI4LD0LMMwRkalxbJ/Ap1GQ8KUyYFdMq/s7JXKXoV3NSggmwtRkJwy9ZFLBjKX3YP2Ks6KwN1G74Q7CY1GcHvXthgWxSG4OQhbtmhfHgIDiQMwV1s9D1ESVcg+LCB9a1NhuBzs8oO5bxD8BLnlSKCkjDJ4CWUPJFkiautT7gzqF0pDMBp/lLFUNVPrf7WcJVvSpbSn+wpuNClIeAWeFR2KSWrlGqxXGOxsV/B3CnHx8SXjU4iTHzbxPnYguDDEMN4Ht18Gbfdm+i+iDD8l2/hP36F+d4ArThm6yK29bAVy1pOWrpLTAfBtdWR9iJmRSqDcIetpShBG964htmff4XGnVvoz88jajUZguvErD22x0Fwu+ClDokNrKvK71G2HVVozrjRKupoh3oUPCcrHyeOEa++xs4fvwUePcHMu/do7vYQHCsEL/cVnjmV0l6rngkipn6AtNNB884tLPzHv4N35yZ6Xaph4R8JgvPItO6f4/zBx6Z2TLac0yOqMC4lEFIgjuHs9uCsbyF9/Q7xkxfIVt+g8f49vJ1dNNMYPiXQLOsTtoDjHQbyLTEoPNKlEKTeYyQ7S7Sjf/HT9Br+R+FJXR5gxwnB+XP2mMKUb+MmGWWaoe/z/AS3x2KsKFWuC7YqFbjyjLc90Uv92W4JdSfapUEQPAzZDmWQ5YhpLPCEqXQB5QOI3U01q2I9hxmFPT/LNrgmTWthHjMrK7j85Wfwry5jEPqIfPWcqo7/MYHwE15kHPV2cmLvv2jnfdHO58QufH3gCxEB6u/aBkUrwUclxC/EydYnUUegjsBHGYEagp8oXxQI/j99/ksS2/CXFHZzWbnthD68ZhN+t6O+u+z13Wi32fLEYeBNQFkKYIri22V4RABdw2+BEpYnpurKSodlOnYhgC4Ub9MsRkoQPE2BYYTBYwuCb24hHAykSBi1jexbQg3Bg0ND8EKFrpaNYyC4Zjvj9bT7K8FJvRgsXcbcpz+Dd/M6osV5xO1WYeMyEUoppRUv0kkJHuNd/w1+WPsOW1hF61IP7c4uQ3DfIQguSvCS78yZhOAaNoqdhdhaaPjtKBW4FI8zp6OAGwENhp8cu2LZby/yDQRXF5qAO/1Oq1aN8k2p3RJX4HcvaGDoO0hcsmKQw/MV0CGdplMf43RvTyFZ7iDJBYKv91yG4EFjCREpw7c2kKOPOVKCNxO0zy0El+CZJI0ugqksD6iIKu0c8DIpfEkFLxnfMIgR7/eMExhSKJELonLRS7EtMD6/xk9Y+hdbeii/cVLoKhPgAqtoz3D9GapwphQVVrYVOhlnknInKU08YQg+ECV4FM+jk17GzfQKus+HSH79NwRP32B+EKGVpCZZVdwIlHJej7vyHWLPyCgeEiTk2sxJQ3ABlaRIbbDKtNFts2f1zM8fwLm1gt7sDCIqlKx3BI2w37BV36MU4NzfLHitM/b693ajbRsCG5rbEKOq/q6+n2ctSpiQf/VwiOjFKrZ//2c4j55ilopiks0MJ2QqyQVrvqv6Y4+fctT9o6Silvs5JxhI8at2imXNJpy5eTTv3sbc3/8cjds3sNsKMaQkurI+O4wSfNT569/ZC99RENzcXfUkTDud8gyNLAX6fWBzG9nb94ifryJbfQv3zTpc8v/u9+FxkiaFy08wciQKgy60mtD91FI8SyFkxWy1ElnNL1Skmd8/Lhk+Tglu2eAcx21h7CNlpfBleWecvocq6xNrWipQv5p3cymrrZXges7c87ncEdQsTaILenYkgUIzREQQPE4RpxnyYsLVE7v8NPdROUZxW9W7SUwlYTIsFwhOuxRmZzGzcgOXv/wcwfUrGLQCRL6rnleL4xy1nx7HtTqNY3ws8HRcMum8nf95a+9p9OH6Mz7OCNC9v2qHUo+Pj7Mv1GddR+AiRqC6LqT/Pg+e4Kd9LQ457ysI/sv/mlKqgE9WIeTvHcAJyds7ZLuToKsKXHa78NptOLTQZfgdIPPI31sXtBTip31wRQ1lr1v26m71wsj+C0NLvcifIpLFydPqNAGiGP0nBMF/jezHn9DdIAjel0JWqvASW7WQEjzQSvDGgZXgJQiuikIJS6ucp4nBOPq5DwRnEOciuHwJs5/ch3fzBuLLC0g6beOpPilEJXUiLdqdGG96r/H92l+xjVV0L/fR6fTQmgTBeQUv58dCTUMhTjRTM4nNiF2A9hVWoNoo15lIjIDgEF9XhuDaXkBr9Yz3uVoQaxWaBp3KPkNDcI4Fe0OT+rvBdijkCZ66YsVgtlmM6uyTLt4x/H0UBN8lJbiC4GKH0sDG1gaAAeZmcy6MyRDcSdA4d3Yoes5RZ64gOHknkxI8iDP4pARnFbh42VIfoKSdKL+V5zd5uuu6BQpY60J7RsTIxxYLFE7EaAiu+5wNvkzhTAHt7BfP4F3AmPQjqrcgRYJP1g5FDWbBcsfQy4pDGDsUC4K3owXcGFzCzPM+8NufED5/h7koQZN8mKue/Xw9tH9zBW6NaOkoCE7qfH5YsCAtXV80m1yrIry9gs7XD+DcvIEeFRqmexndAwnGTQnB7abYANxWgO8X2Co0n/YmXrIGScj+q4/o2Qts/+5PaDx+hrmtbbQHEVuhiJ+/ur8c2g5FwcqKZ7CG4GRZwXGm2FGC/NIimvfuYOaXX8O5eQ27zQARAc4TguDqgu3bk40lVkYAPAWiIdDrId/cRP7mHSu/k+ev4LxbR7jVF/uTjDzVJSEsSWHBvQR3SflN3t9UAJP+m19Fz0HqgtsO7kWqVd83xzwHfFAIbhlvm3OoJOB0zQRj7KI17eX5gy23JkLwIqvOAJus8ujZk5JRzSYix0FvGCMmpX4q93edyi+sv1VSwSQJeOQWjea5VEnXCYI3GvDCJvyZGcysXMfSl18gvHEVg3aIKPAMBDdHOd5p8Vjn2OM82LTzznF+5oc4Vg3BP0TU68+sI3ByEagh+MnFtj5yHYE6Ah8+AjUEn+4aHPI5ViD4f/pv/tu8EfhwOx3x9yaLk06LrU3om+xPCHo7fiCFMMlXVVmd0E+xEtFLB4GkvECubvU351IsAs3CZsR56sKYk0KgjyESLdnePHj6DOv/+u/IfniIDhW16g/g0pZmWqgz6D86BC/apRZexsqgDMIn6y21ElnDCjqy8gRnH2IX/uIiuvfuwb95HcnyZaTdjqhUx1qs2FCqUPJlSBEjxpv+a3z//lvsOK8wQxC820ersQvPGRo7FAOHC3Nj4Q0KWlWqqU66TCfzd167a9CtYKSSXuvfFzsFpEMy1KAFvVXIi6+Y6sN2fS39WnU5BHgycLcU4byKFwhCanDaWp3oophaWj7y7EsZounjc0glOY/J3EGsPME3+j6ipAPPuYw4crCxXUDwmWZqILjY45y9r1Lyy26eHVaj4pfdAuQHzhCc/MCpAKYas1yAVqm+uZAigXAG4JLEEBFpAbzZi5n6kg2+zb8tv/mK+pNVkeq4GrhzElG3mdpARdpUoTYZcNXYV+nMYa/O5JnpMFe9CsHjeB6t/hyubM9i9lkP/p8eofVyHTNxhmaq4litnXAMELyqBKfrSbuXvIV59qxuf/MAzsp19NotxD7ZdUgitKr0rtqh8CWx5t2q7YmG2+NiNwp+T7qBj/LE5t/FEbC7i+jpM+z89s9wnz7H3E4P7WGsILjdf8rJ1umTH+MhOKvsyYWM/NYpfvT8sLSE5v07aJPS/sZV9EIf8TFC8GpcjaWMSbpXkijqfkUJKlLON+Ih8q1tRK/fIH31BtnLVThv1+BvbMPfHSCIUnj0OlbRZ8puQ3aBaLhL8DtyaFeVAuCc/ab+o1tXlDHVYLYYpfK8cFyj+DBjdO97KGkkNjEGNyvor0UNxJMpaUj2RfRvuX8WNRDUUwsXsmSlvLJDGa0EV5Zren7zPDSaTeTNJkPwIYBef4iICp2nGUNwjh+bg+vnKx3DanbZeo4SG3YZ1w0HbhDC73Yxc+M6lh58gebKNQy6LcQkhrAT1iNsX44nzmfvKJPmnrPX4oO16KKd30U7n4NdzfrVdQSKCNQQvO4NdQTqCHwMEbDXjbUS/Niu+K/yPP8H5z//d/993ggCuKT0JusTguCtFludgK1OqKglwW6BBLIkli2vAmns5Z3ohAWCG0OCSour0Gav5EbWLdPBnRIEJ6VXEmPwRCB4+sNP6KxvotnrcxE8Vn1qtXurfSQluDp5WWWNAeB6YWj/3LOIL1EunVCwILjTgLewgM6dO/BXbiC7tox0tntwCM7AgiB4hDe9V/jb2l+x66xibmmATqePZkPboWjps4LGlgLQZrpnAYLLDm61HVrbXhgInhmLgr0xLxTt0oXtBITu14WFidq5bSC4Uf8a1TipzkhJ3EBCRbZcURRz3xy7r/pDQHAoCE6e4ATBu/CcRVaCbyoIPm+U4BErwc82BB8h16uG1VJqMwRnKxQCOSp5pbygjQLcEYW27MIX+MVJELXbgNXeCnjznKL+W/uBc4KFZwVpiI2aubuSd7JSm2vPcVZ+KzuqlPxpVZuKBKPuwePkidPNleVxcPwQXJIFQJQAO/2M7VAYgu/OYmm9jblnPTS/fYr26w104xwhgUnVDHNmh1SC62lUuyfowphSFFOSsk6nBe/SIsI7t9H65gFw4xr6zRAxeRGPgOD7FWTkU1UWKBqE699V5xt7N0713+Og+Sjf6z2+2EMCupuInjxD7/cEwV8qr/VELDw4QWdu1NbEtt8daU/rxbbCug+oOwSPD1GCO0icBpyZGfjXriC8fxetb74Arl1BP/CQUOJcFx48ZoUt28vY40xDT7Mbg6yyMjTiROxPtraRvnuP+MUqslevgddv4W1S8ewYPiXIeG5Q8XF4BlAFMOk8Rf2tleBcFNfc/+Vd8lWF4PoyqDlnxP6Lw4zg6pU67H9za3O5X+q2swWU8TVXABxgCE5WYjxMrV1T6lYsViimX1hJxNI5F+XX2QqKbIo6HYBs3sImBnmO3Z0e4mEkwgZOOqodXZX+XHSnSpJHh1r/ZAgesMhj5voNLD/4HE2yl5vpIA4FgtMcYUZLdYfKYYN7xt930aHqRTu/i3Y+Z3x41M07wxGoIfgZvjh10+oI1BE4tgjUEPzYQmkfSCD4//0//g957rnik02LEYLErsfKJlZ6G7W3BrRq4VdpEy+IlEpHFrzjIPh0J3NQCE6dxGEInogS/F8EgnfXNxH2+vBoazOBDtp6G5ISvCmWLnx+StFuA2m9wtvDBOyVkvYTLmJTtUMxD60KtNoMoFgSl5MJvIxmCwaxZPDm5tG6eQv+zRvIV64hm5vhQm4MdqZIFsiVIGCRIMqGeN1/xXYoBMHnl4bodvtoOqQEjxl6CvUrQ3CzxNTqVo33Tnn1XmIoeuWtmYVmzkohvlctXG6sOScLgtsWPgX0V0BJqYElA2TZrOgkCMFLV0NMbYWi0zTlK6/7yUG9R8sWQ5PHkn3GpNqMU10YM0CcdOE6C4hYCb4Jx+ljnjzBWwlaLkHw9IxCcAXllDJwVBSM964FwckCRavA+T3Kx5+GPRe6Uz+52KXCQfwRyu5EimnmbKvCdirK/oQtPYztjiMQnPqEBrzcVdQoJNW5AyQGhNMuAuU77jpIfEqiKABldtmo/qZatfd8SzPJ5E5ROs7xUEmjIM0dRHHOEHwwDJHE82hud7H0rom5pz10vn+BztsttKlIqQXBdaMN+J/WE9zS1OoELf0UmwrlB64heLcNb/kywrt30Pr6S+TXr6IfBEgIgpNlAoFcO6GprZL03F3x/bYB9jg4Mc72ZJJifD8Irq92PhggW1tH/OQpBn/8C9znrzDfH6JJXuujNhFM2TPKL1Ng1LIpI7Uvx5YBOMWYILiLxtws+60Hn9xB+NVnABUe9DwkdI891GdP/yYzL9r2VjT2CYAPIzR2dpG9W0P0chXp6ms4b97C3diEv9uHT8p5XVPCmH3JiKU6GroAphTBJOW7SpTx5KqS4LYVhzlbe/atQNrpT+1EXlm+HjrJoRLHykNf6roIwGcVOEPw3FiJ2Ulxup9xwWDeGaCLhtoFQuU0ClsK+W+ad0kFTjs00OkgDgIMkhS7pNbvD6V4KdvYWGpw25JNXQP5q/1sJv9pimOSjQtD8DZmrl/DlQdfoHXzBqJZguBUG8ayLtsvd30iV+PDHfSiQtX6vD5cn6o/uY7AaUSgCsGnWQufRrvqz6gjUEegjsBxRKAkPlLrz1oJfhyR5WMIBP9///P/mrO9CducuAK/afHD4EapGSeAVn4VLVIMQBAIzr8+ZHunvaEZXKUgeCMlCP4caxqCr20oCC7ty12XlUdOu8VKd7IbmR6Cq4WWPikbklgKJf1PUUaqF+8DwWUdp2Kt4sUQnBeJDtzZObRWVuDfXAFuXUc2P4tY2aGMjtPeqNPRCIIPsgErwb9f/xa9xissLA3Q7QwQOj14XBjTaq+Ge6pNsujV7dSvO+QFPsTbRvYly/Ob2sZ6PA6c9jktFN16jaxVieZ42vLCbInW9FIV2jRwvfAYF41gERi+DqToLXnkS2P06wp9YLFgPywEn2ZsVbEL7SyPUqAXe9jsh8oORUPwDTjOAAsWBPfPMQTXu1Z4XqLrR/A6d+Bmqo/wpSugCY03uaYKV+u+b1TfgEc2KpkC4aYIqxTFFKsdOabY0ao0h7bs0d2SiwiOhuCp54idjndQCK7P5SAZqaJXHmIo7nlLFYJvEwQfhMiieTQ321hcdTH/rI/Zh6/RWdtBK81ZVWrslcy8d0BP8Mp9Ru9SIiU4K8AtYNmYmUFw/SqCe3cQfkmQlpTKPhJKAnPCQUPwom/wPUPN4VMrv3V0xkBz+3h2IPcova0/luC86rn57i6St+8QP36C+M/fwXv5GnPDmL3WS/mTI13g0RBcW6HwT0cguDs/j9btWwh/dhfeF58gX76MoeueLgTXDhg07kn9PRjA2dwG3q0hffUayfOXyN++g0cAvD9AmGQ8puneoXexUbgIzgrUVRBceYFrxbAu+K2t4PbUAinFfBQMP9JFOdKb9458DcEL1TvZA2kITjvo/FwAOCvBtd88dw115kr4oAti6oK0+l4rDabPMQ4lkmSguZKK1S4vATNdDF0f/WGEnY0txLt9uYZ7IHgx12q7ln0huEpUNHwPbrtVguAxCQqaAsGrSvAjBfmcvLmGxefkQun7Y6U2w/lqfd3aOgLHFwENwanWFxXIpJ/1Vx2BOgJ1BC5KBEZBcNp5TCCcftZfR4qAQPD/5//43xgTMQhWi4XCs7IMwWnNUwK8DAdlSaWxnu3RKX84CJg5+AnZal8nz9BIU/SfEQT/NZLvf0L3/TrbobASnM7ThuC0DZYgOCvVKshwVLO18qvi6WlD7OrpmmfWEXEwMbPiZBaoFgT3ZmbRunFdIPjtFYHgboPhw14ILtCi+kXtiPME/ayPN/1V/Lj5V/QJgl8eotvpMwR3EYvPp4bB1qFMWyuHPmlblElJFEnASP9rEATXhSsZbBQ+zrqT6sSCgRmyjjfezwRDlQk0W13Iol+OLcBa1G6iMi2KGyryKSCcFXRFUmM0BD94X5d3WOB2wiGKHi29O81yRKmD3cjD1qCA4LTrfHNnAw4GWJjNQZ7gpAQ/uxBcKwon9Q5NC5UPvC7sqoG1SWbpQObI1dZ73lWiAXgKVi17BNBJAW6KoxYQt7gyAnElYWRWrvwPhqhKlax3crAlCinQyVPeczAMBIKTR3nZDmUStC4SK9P3rP3iN0VsSx+k95uIEny7lzMEz6M5hO9DzD/NMf+sh4Xna+hu9BGSR7sqZCuHkbuLUfCrOazo7aPvIwYoq0RWGYKLZ7PEF3Dn59AmSHvvDtxP7yNfvoShTxBcFcVUOwOKOVUA+Ljvvfc3gXxiL1HYpWjLJj5Opm0nClWsTP8qhVK5TxS/lx6m4Tb1rWxnB/HLVcSPniD96/fwX73FbJyK13qxOWn67jDylWUIrp8NNOTkQpG8Y8mFt7iIzv27DMEbP7uH9PIiQ3Duy0dsxaS3F8eXOZ8KW2Knh4Th9xtkT5+z9Ym7sQFvZxfeMIKXUPFLmds1RNW3PN4ZwoljrWqmviQ2SUZdbK7VJMh9hGegcYGbdMgx77PFCfwSq+aBKN+lHoLMT3IvoxiFOeAzBKeaGFR0Vc1v1ufQP/meaP20nw/k9qmeF9U9l+7D7uwMWivXgdlZ9KkoZn+InffriLd7DMHJy908Z6oaIPqZS+aL4vqZfqKmQz2HcorDJ+/xsIDgt1aQEARvhXs8wSf1t7P+94sKt8fF/WM534/lPM/6+Krb9+EjUEPwD38N6hbUEagjcPIRsNegNQQ/tngLBP+//ul/V9bKeiGhVkZmkVXAvAL0FJiVl7eWNyT7Y9sY9lQguCxd2Zc3yzB4/gLv/+03DME7b9cQ7vbgZxlv6SXgTQpwVoLTNljyO2cIrrPI6sRHLjJlUVgsHNXFMMWa9jL/SRDc5K7HKMFpEefOdNG6dh3Byg04d24iXZxDRHBBLVJ1lyi7oxYdhaNDEDyL0Ut7eD1YxcOt7zBwX+ESQfD2AL4NwfVCX7MpC71WXWJOC4Lba/oqchDgKIt1UfuW1bp6AU2nQ0BMlLi00Jd/MyQzEE2KdjlsdyGWDQTr6LgE2PkYCoAn6ji6yKGqGMav2aM2P8KuiPKQn0Q/Rr1azokSh0O2Q/GwOQjFDgXzoPpjDMGdARbFNrGfAAAaDUlEQVRJCd5M0TwXEFyf617io6NkPL31dnoevEVBN7s/m8KnbI1ACTWxPaHr72fSvzgZQgkXG3LrsWvZ6hi/XJU4EUciBUcJEqnt9wzW2BrFQew76IcNxKcGwa0Bvue+clBsWUDwoYLgw34IEAR/62PuYcwQ/NKrLXS3Bwi4OGk1paOLhBZ3kINCcIbenKhS0FIVI6X4eosLmPnkHoL7d+Dcu43s8iIi30VKFlnaGseyVRDeRuMm4+8SgBhzX+N9BPo6WwBd+N9RIbhqpvKdTze3ED1/juThE+R/+xHBmzXMJBknGE4SgmvIqQtF0n2IILi/dBmzn/0MwSd3kd+9hWRxHpHbYCX4iX/x+MqANIETRWj0esjXNpC8fI305Svg+Us01jcQ9Afw4xgejW+VFNMQVfqOqgdgIHgBdvna8s3GzjCMAuAHm6P3jc0JQHAN+m0IbgNwDcF1QopU4M0sR1BRgRcWJfI8aENwvVPKFBaWAaBOVX7yvEd2b4vz6Ny9DczNYZf9wPvYefMe8dYOGlFcQHDeOSLqF4HgdJ8V45/xSnCVOKLnUhJAhCG6166IHcqtFaQLc0jbzT2e4CfeX0/4Az42WPqxnO/Hcp4nPDzqw1+ACNQQ/AJcxPoU6gjUEZgYgRqCTwzRYV4gEPyf/+n/5BUJLQD3xx6jF3aF2tSuwXWMi8AJpyYPhRYEz3MMXq5i/Te/Q/z9T2i9eoNwaxcBQ3CiVw0ujklF0nKyQ/Fc0NZf2gpvI5lRNiOyaLTUitZpKh3f2NaOioisp4uN1NVFqV5AUtHS1tWrDMHdO7eQXprHQG0zL5T2RbEps0i0lpwUpiiLsJPs4s1gFY93vsPQfY1LlzQE76OhleDaD7kweCh08gZcSW85NQiuIHXR34qIa/U3QTUClmRbEaSO/FspwvWFIdhN8DvygEiBcILZDCXljEwBTC/NESbkI00KOIHgGs9xkTQCl56DxAV/06JeFuZF4siYoRx5SIwcaVMMfDU2NARPRAm+PWxyYcxGPosoArZ2N9EgCM6FMVM0G2dbCV4+8REzl7aw0LNaVf1tCucpyxtOoCm/b4bfhe837QaQ619s/bc/n8epUk7qLfW6T0qCRuxYdEFV6WWFT7iG4MPAQS9sYOiflhJ8VPcpg6opOpgaNfJKCitB8K1ejmgQojGYQ/Oth9kfBgzBF9/uoLszRKAU9cYGaszNp2DNowdQVdnKCS3yqlae4FKIlL4b8C9fwsznP+PCjfmdG0gX5xHT/N8QGxSGadruiZTWWQHA9dYznq/N60f1QqUcN9C7rCSXRIiaaUZsbd/rBS6fYTN33afSzU1Ej58ie/gYzg+PELxbRzfNEVAA1NfRc9CqpxbZXKP0JQjOSmmOsYtweRkLD75gCB7fvIaIdyxJsnbalMq0NmilyCvrIiqKTfYn+eYmW5+Q93f+8jUa79YQbO3AHwzgpilcba/BpS/kmgvQF79+sXgRGC6WOsW9wVyMUne05+bq3Ve3dNoIlPvUOLssc7Qx95W979NJqgJY85U1RYCVAlwV7tUqcDp8kOdoEQTXu2DUPdKcqdo8RZ8g404VFVYzQ+nM1W4YmhQ51m4DHo3Ln90HFhawk2bY2drBzqs3iDe34Q4JgieiBOd7uYLg6rzHQXC+rmbylR1zBMFJANG9uozlLz5D+/ZNZJcWkLVbpsbKtPPdWX3dxwZJ6/M9qz2xblcdgZONAM3p2gqF7FBsy7iT/eT66HUE6gjUETi9CNQQ/ERirSH4P1kY2f6g6qJt72pLq3H0WmPPav1E2l1uY8kOhfTcBGFWX2H9939C/P2PCJ+vItjcRkggk95KBdCo+Ge7hZzsUFyBIGUILuqh6pcsGgs1uP33/TxBBa/s/dIQvHRGWpGs7FBoIed2OmgtLzME9+7eRnppAX1VcMyG4LIoletmfx63m+KSRdiOt/F2sIonu39D5AkE77RICT4wdij0fl3Ij7fgj1GCa2h/kpfZILk9ELywnCD/ZVaBGwBOEFyKIGo7E7VhgWF37AJDguAuENN/K0W38C9SgQsQ9ZMcYZwjoL6j1eAKiBBsi10HEfk4ew5iNzfqXhuCa0/wo8MoBdbtA03iKqoTyG6NHOQJPkxECb49bDEEd7IZRBHZV2yh0RAIPhOmCM8VBB8xbxkIrv7GsTK0xqiyteKfoTdfZ/2z6Du8u4AKq9ExLNW3ttHh3QWuAmhKJErA3NimcIE+sRFg9bN23FGqYYaIZIXiO9htFhBcQJRqtznFcRd93Cxz0NF5HBAcAsF7ARqDGTRfuZj7nqxQ+lhc66HTi+Erj/YTgeDKxkJbV1CSk+b54Moy5h58zkrw9OY1pHMziD0qZFtUxSMgWijABYKnqSjBqf/QossG4QxtdSJTNhnI7KmLobL6uwDhfDUUCNcPNvtdIbO5wFDNYidDtr6O4cPHyB8+hvvwKYL3G1xwlBS75uvItig2sOcBYAqOGrsQim/DRfPaVVz65iv4n9zF4Poyopmusu06iBJ89L23FCMrecC9nosdxMBuD/nmBrI3b5C8eIn81Rs03q7B395FM1Lqbwa4+g4ndU8YdnNBR/qWccy7CZQ4wIzAkQLwaQB4dQyPfrao/nbP0B/VUcYlV/dME/ILDfTpv8z4UOesFeB0/pTUoy+arwiCtxmCq6KYKn6lZwxTLFV8xfUZW5UzzLjg8UEQvNFgEYK/vIS5Lz8HFhewGSfYXt/CzotXiNc34ZKqP1F2KCqRyFdNPXyOs0ORnBZdMPU8RP9WELyzvISlz3+G9q0VYHkJWbddQ/CD3ibOyOtrCH5GLkTdjDoCpxwBDcFtT/BDJdFPud31x9URqCNQR+AgEbAheF0Y8yCR2/e1AsH/6Z//WeMh69UjQIv+lQXh7EXQuLXYsTV35IGKgk4a/jIEf/MWm3/+liG49/gZgrVN3s7LhdhocUdK8HYTeRBwUTQqCKoXU6bk0gQIfpCbrYbd40A4n1pFPawLYzIEb7fRXFpCsHId/r07yC5dQt///9u72ua2jSP84IUkKDExJcpOYsmWGnvaTqdJ7EzyvX+1nzrTTJKf0L+QzqRNY8uJ4ki2JFPvpAiAINDZ3bsDCL6CEmNZITwUaRJ3t7e394Ln9p510WXwPgd360CACrwWPz55qA96gQLBX+Hl5XMFgvtMh+LCh2N1DUCQfWwf186TcNhp23+k/Riakv6c6NlWU1IwSKm9wGMCwBOU2YNbPHg18MhgJXmBZ0DwkP5vi3c4/c5euwRWEiDaS+CFlJfQohDILs7eVsrhXLIQKBA8ssW7jalQhlToqn1kYHtjkvL7Gi5B1AP8roVOWEIrXELYXQbiZQbBW/4FHDuQwJhehIr1LnmC560spxhD866pKpRXIXkWKtC71Iv5BAGD4BkueAK/GQBX7W7AHYtsQGwmcmgTpN+G2O5444Q2VMD2xEC7omKRIHwiD4HdxEtNIPilJ/ZEebJXuWnDaRr7qham9TiurOG/mW8TCz55grcTBJclWO0aqq+B+o9trO51sHoWYrkToaRPVhgv4dlkz3uCU7/T4KwExSQKLAdxqcQgbf2Tv6D0aAvdj+6i+96y0rN4A2vwWztrZz3BCQhP2AtVvEpt24LtOCYgkwbDs1xgeW5wamsBNlMPc6Pxcd7hzDemwWgZ0G0K2Ng8RvD8BZKffkHp5S4qJ+c8zxF9hb705uzw2BHTjs4yi8hCQcDhSFFCsQe1RZQnLqr3P8Ldzz9D6fEWLu+tIqgt8xxFmxCG613Jplt7iDN8v9e7nhezN5o5DrxZaVFQg/MWem+OEO7tIdnfh/3mDZyzc5QvA5TDiDnCOYCtuhjg1t7eHC8jYRCcgGD9fXa8VZhrRmHXs/oxnPZDmmKaHpFv10k9V29uG9oXxZkvvO5CEWYCYkI2AoleZykWmh29sWfWBxkaMT6BYQILD8DfUkPlCc6BiMkBoVxC5b70SzRWcdwJcXZ0gouXr9A9PoUbdmFHxAtOg3hs4izo9kgDY/IiKrX7DGWNAcQdOQW4dLeBtceP2BPc/vADJO/XDAjeH7x68KTbpDYZpf9J6Ub1xEmj/sDMN6xDTdvNC903qUZFJS9UeHqzrm++OCXebyTFjMIXTzY76D+pvSasoYqLukix0MBcNbAAweeq3kXmCw0sNHBDNLAAwefSEAKCf/X1N2qdmF8uDgJJ8uBRdDE1F+FVpuLhSv+EFZK8vCwEzSOc//AjwmfbsF/soHR0girx+ir5yRPcqnrsCR65rngCEsxleGEleyt3plgCiCpP8EKqUCDaOKQ38wynIQfNU+0sVVFpNBgE56P8awSCl4aC4Jr/WnzvpEANgvu9AOfBGd4Er7DbeYFu6RCNVaFDIRBc6FB0iuHtlq/CdT1kjLWqHBAuQLWmsVAe4ImmP0kY/CYvbubzzvA40wMzcYETYEl0KIECwAkEp+8MlQUDoRlP8K7kKXmpI/SOAJVByVZe5QkYBNcggjpqrusl4NfV+0IfED4pP+NGKo/2EXmCh2AQvB0uI+wuIYmXGARvBxew7ZA5wWtZEDwTMvbq0r+9HAwgqbidyQOcXkyBEtFGR6y4v7U9yYaHQ4Cn2lDS0osHuPL8VvYUlBQIziOJskWyF1UGbajwi04ZaC5ixTlNNkMgeFi2cVkWj3AGowYcaMdBLPMYl0eVN/h91i450OplDP/CRXJRRfVVjJUfW1h97aPR6mEpIF1nNhauAFhoSWTMFNBKQPCYqSy4rRwXKFdQXf8IK599gtLHmwjuraK7XAVTIRFQHutAlvo9A4qTN3iGE5yD7PHhIVs8w7V3eJYTXoHlxmYym5PCM94zATd5aMh6h+uhQlBnedHJIL2Zw0FbY/QOm+j88Az4+RdUXh2gcn5hgEpRqYHAR0zbkwaQbH9VdBqKZsYExlQgeI9A8I37uPfFU5Qfb6HVuIOAaSaEbmwUCK4PZ2SmPzX5at5nbRwahBcglTYB0I0AP0BydoH4zTHigwP2ALeaTbjn5yj7PiqROt2h9N8HfpOdKMoTonWhzwQAMwhsqq4pkIaNXdfQ5/SJgRmGRrbDISJk+0Q+W1kLZKheaByjuYEogxR/vt58o+GHKFA0CE6e4OxIkK6++D8poC5c/HqsFesVacxf+kC2TOnIAaFSgbd+H42nnzAIftT2cfLmGOc7uwiPTuAEIWwKjqkCFev1iZFBgd3Z9pK1WxYQV4s1AsFdF9W1VTQ+3sLywwcord8H6EQIn+ShNDonlV4HDh1xmm+GZptbEhkuivTpflGmTzmb3U9aW86kmDEg+Lh+MFNZNyHRkPadrt2KtpmmV5y90nm5JkkwXT1ml2eR8nZpwFZ0KMYZIXsq73ZVdVGbhQYWGvidakCv6/i5UTlQkTd4wqeTrw4rTZqXJ6n9XZ23LUBA8H9+/W2GI2B0da+qqEmKnO331BNcDjYLOBocHePs2TaC59uwnv+EUvME1V6CEt1BR9fLLsAgOAXG1HQonNq85Bkq17yKD5xKKrIXoB9WR+tw8Mw6e0opCeyqh9JKHZX1+6j+8RGsu2vw3RIfNWeZtayaG5VBk36uccrLj3yc+idoBq/xKvgZvVITjZUuatUAjiUguAQ5vUFmnQPI1DO0UEuwd7YKhMlevAJUE9hoqC3I41Q/tDM3sACMDITTiz9bTIsivOCKtoLshTjBu0BZgeASeFP2Sui4uHjv2opfXEDwrCcdy6rKvi4QPO0nmafzUZ0n45FO9RIQPIGvQfBoCUlURdiN0Q5acJyQPcGJE7xideEyOcBwKp/Z+uvbSpV6sTLYSPQUTHkjIDhtmGhv/3TjRMBswVgyfUmpXQdY7bEdEXAtQBJ9r0FwshXqSrKhEgu3PNkm91NLaFFoUiNbIjsqEQhOVD0W06voTZlUa+P65TxaalYQPMFZO0bn3EJ0WoK310PjeQurByFWOgmWwjTQ7MA4WhAQHwWCEzcxAbVMKeO6sDwP1Y11NJ58itIfHsJfvYNutSLAJzWTAcEFbFbk/mZ8zY/dxos/kYCZWehMg+MEkBv6FE0rxYMHtbsKHahAUN7MVS+Whz9rEFGXoWQjQD7qobt/iPb3/0Xy80tUD4/gtdsoMeUOz1AZqx01Xw0CHeMsjM05B4IzlQjTzbhY2ljHvS+fovxoE5crd+BzwEHlCZ4bSYy1aor03BRoNqC1gRhPedq8ihkYjVtthM0j1kNvbx8g8PvsDO7lJcpEf9LrqZMdKuy1puygzVDlza5B8DQgptCj6Al+7Jx9TcNZSj1WNMN0bsumNOY7sIRJvdyF+1w2gPRnEyBa6ZxiqBC1DoPgvZhpUXSsAx0cvI9TXEHeekNHis9aVAqI80k3V9ZhSw/Wsfb0M9hrDRy1Ozg5PMLJi18QvDlmENzSIDifoum3WR2otB+6HlxP8QlA2wFcB9XVFaxsPUTt4Qa8hxuw63cEBLfldI5cacvrU11TrYHf8tLJFD8DGD5c9GG17tsGya2T+1Y8fQbdD4Jfk6LMBJBfq0vRagou2rFu7v0DakvPLowXuri+x9n7yFgFmUQLEPzmmtFtkExAcDqNZ/OJPHZGuA0VW9RhDhqYZBmjxsdJ6UaJOnw+Gg1ZFnzwmYOGFlneXA3oZy8CvoWis6coOq8HBDcIx7TLBGOu/Sv8m6vBQckIBAeD4N98+690uTi6CrMOBfNVSszghV7qaqAxODnG+bNt+M9fAM9+gts8VpyWwgkOAsGXlvgoLh/JdfQjeRocU1Fi9omvH46TgpMt5zoJNc/RmpAtCremBdurwK6/zx5Ty39+DOveXfjMCU5ULukDCXm2Mm9tFn1VNaCfOgSCd44ZBN8Pd9ArH6FRj1BbCuDAh8Wg57S9YL4tm8+9TypFM8Ge2QR+awC8JyA183dHMQPlrqKyoPwkKCZxAEsgSwHBLX4nr+6IXczFm8oleowI8BggFc9y5hdXD8gxB8J0QMEMiV+cQHQGwdmzNOVU1fW4tv7DQe9GP2gO6C3jTRz1EgRdoBO4uOzWEEZVxJGHLtGhhBdw3RD194BaJWY6lNsDgiswhk/Uy7F6amOL7EXxvVeimHnkeRNFBYAjiCk/DpDt6Adramu2I+KFLwkYThelIzBdj0cOAUgKaHdj8Tg3D5FEIUBAIZ0oKNvolAQE50Creaoj81ifb+Xp7eHqvTYLO6e5pdCUhSCgwJg9tM+A6NhBZTfC6nYLjcMuVgOg2pWNqyxMy2ZK3u8qyyKjkIbWhOOYPFtlx1x7gseuC7taZZC28fmnqGxt4pKCNnplofWQwVYBz5SLngdUPASL7EC8v2WLkDy5xZs76vXQI0CbduXJplTgTJfKVCA4A+Gw4VA8iowfLS8fuMIxB/M0wDplRaO/Du7Jk5xApbz5T17kUQ/Bq320/v0fJDu/Yrl5gnLnEuUkls2dzBghcg+/BsH98RaiZSC9xRBve95IViD4B18+ReXRFtr19+FXPeZ9jo0+07xNubrBlYz6e6XqfmGUupgjOuyid3qGzt5rdHf3EP66xwEwPf8S5W6XPZhdDdqSF7HKSQe6JPkJAA8z3N8J920BwQn47JOlT5IiHOfj9SnVl5m+iM3rcYZkzEpj+k8ep9QnwsjTXXu/08av8gSPiaOb7+FdPL7orRIDXgJ4vRiVJOb5NXvp02par2prRzySlW0P1MuWDX6UXMDzsLz5gGl07MYajtsdHB82cby9A//wCI7fhRWFJk6H2qIwymKA2ihgRLtQn6T7iBPcceGt1LG6uYHawweobm7AWa0jVOsCrT81kBceLlmCog1ZuJTRCfrkL5DvaJEnrVyGpdTr6UEBZH15jQoyBp+reQZTuMbSCmh0TrcOAcGlpFnaaTYZTUkjUO5bpe/ZVLRI9RtogNZaju3Adh046kTe9c3Mv0EFblERuWXcDavZpLFRi1t0225SNVV+0xY/SoxJxSx+v/Ua0A6xGgSPouhaPcGNO820k7dZX+kIQO9eE1jAd0iSv1v/+Orbv4n49Eg4+uKgkjfwSqWOJPAleTw3T3H64gX87W3gfztwm03UiN+SbqabyAOp5gGux3QoJmH6YXxNKU3Bq2iKvtbwPLj1GryNDdT+9AhYI09wV2QfuEa3o3iCn+LIP8C+v4PIa2KNQHDPJ63BmWADBas899upPbk56T37mc1Z7CGvIfo2col+Qizez3ym7/TlUnoGwSVvfs/VSPJxB/IY35PmrpaRBRBQ4ft0IsBFy68hijz1Alp+C67ro14HaoRNuESRc1NrMqMOTXUiM9xp23GiCJ62JWM3o3ste5IqG6L3wMuOoC7bimyYiC1qO2K7ytolicJ9Wd5bHtDL5DtjTd9qMrKxVitCqwVERy683Qj17RbWmhHu+EBN3HAHR9uig6RWb75fZmYzbnIaJz0PtY0NrH3xV7ibm/DrNUSeJx7BGbtIP4sw/Ff90eLJ7RGniyiHiP+m93ORNK+IHZh3qP8buQf7Fy1ujNmocnTmphQltH9wgNZ33wM7u/Cap/CoD+t5LqOTGaarkfbD0qnuo+UR+3VZvx9+8QTuI9Gvz/rVo0h/407V1IODt+lP1I+i01P4ewfwd3cR7e4CSgeeGrtNP1N9TomuvMC1N3im36p+N7nzTCX95GwGW7pAGjLLYnJoyzLvrniD57/PZkvjVgUy/0lvGX6pLt3/ozKWgVRabN0vtzaw9uQJr2tOWz6azSbOCATfb8KlwUT1CV6/DZPBqGGCPlSf9Op13NnaYHutba6DJj09lvdVoJh606S3atqcpIRhlZ0lTSHTL3TzrWqOQjWfz82mdfOKVT8s9D0fvS9y7deAXqHJsD5pzFlo7/ergWltY8SANrPiVH7TFt+/8J+51EXC26sBWQLTs2f+OXH2Ohc1z3xJ7+p87wKnAHb+D+RCQTOKy0+fAAAAAElFTkSuQmCC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data:image/png;base64,iVBORw0KGgoAAAANSUhEUgAAAXsAAAEtCAYAAADp6cDhAAAAAXNSR0IArs4c6QAAIABJREFUeF7svWmMZVlyHhb37e/lnllVXdVVvUwvs8+QQ1LmKpkybcmETVsSLRk2YFnyBtgwKNMGSJAC/MOAZEAE/cMgZcgCDAgUPBQggKABw7JEESBBS9yGIofDmeGQnJ5ea8k98+2rEds5cc499y1Zr7uqejKB7sp87964557li4gv4sTJ/ub/8vMzWOGn3R3C2WUP8KYMgP6lnxn/lhMmH/jPwyvor0QLZvqhfVDGjwme656Kn0o7Cq/D+83DMrkwbgI9BL/zjSvsJPd+M75lpd5coeOvL11zD+Rn0ZofcC3uugeeqh7IfvKnP0/wlCFSWeC2f5smD0cTeHTaJiAMcK0I7Al/FbHzyO5wNRRmlIg8nJrHaDoXT0VgAOqm/f7zTMDZy3PL34F8Bvgt9k2RPIfu0l+F111p2NcNSN9s8q7U6dc3XffAh7IHsr/50z8/g2zGFrOAWgD85rURKiazGbz36MLrBWuBy6cRbicsfmPnF7gCKRmqKtKQJQrFKJ0iaCtUBHaIjRZaZKyrvAxYOVz/PCs9sG7l96y893U7n8UeaDWqMJ3OoFTKoNsfrfwKZNkjSLHRPCOKhH4KLHv86vCsA4PBOAniSmPQMlpA4QR2vsFIsqYVOPXzOdQM+xhm4Zo/k9Dr9EKCUko2ag6IB+27BvqVZ+AHcEOxZ2Y9zg+gIdePuO6Bx+iB3a0G/Pnv+yz8v7/2RTi77K8sKUPOnkB+DrjHUtvdgXsYw1uI6kljXbA4ZfmyUgipnpxlHxthgTxVUb4dEfyHr7AI7PVqRz9xqwvtQPulU5rXVv7Ks/EJ3rDqGniCTb1+9DdxD/wnP/Rd8I//6RegN3hMy164nIVdORpP4OEJ8/aBIUx/BPDvZLHXgACYu8MDqZOnHkYEmAmLfa4jvoDf97EED+b51nk9tIiP9+94beEvnEQf8AU61mzT+FkzNx7zAbfx+nHXPbC31YRqtQKPTi5znYGW/Sv3bsHvfOWtK3UUcfYahAwkKGedEIu80YPjS+KPHKwt4LgVCD2YekDMZ7Ao+ArYh0a/URcFCiSghBIvYN7NAnjwmERGTqwIFDKsVbhIIVxplK5verweQG9rupr3SiqhKDB/TfU/3nhc313YAz/0/d8Kv/+VN+AbD8+Da7ISwIvf04Htl4YwPC/B1395C0bd0ko9ydk4ZvIuQ+cgoD066QBa+AEAOtTOUxj5jBx+qFcWtt2h/U8eQSKnMW8/p1yNZGYnt7sgTzJQYKZZC6mc6/DsSpPvyVx8jdRPpt+vn7pMD3zq1TtwsLcNv/rbfwiv9o9hlJXhrfouVBpT+Nx/ceJE3P/tFrzz661lRLprsp/86Z+fKexqoNZLKA5gHZ11oD8Yp3NP5uTch4mOAri6/lxUN1IEqVdK43qYiK/ZRelUfifVY75XMi4KYHh7DFprEDsZlyBzcHnaZ6WRur5YeqB4Tqa6KGWdh/x8KA+/K5VKxam21+Nw3QPvcw8ghPyF4y/Dx9sP6El/9+73wGWzDp/+j06hvj2lz/7wF3bg4t3qSi3xAVrJyFnmbuQ9LztxkFbXYgiYKcs9GaRVF6EI8BNmdQi4+hfDNC9oRt+kBb8oHz/uCAV9CcDm+mmFVM1l+vj6museuO6Bb84eqE/H8CPv/BpUZgzs/3L7JfiV/Vfhoz90DtsvjmA2y+Bf/e/7MBm53Em67qMv3oRPvvIc/N+/9hXHutge5NRL2S2a5O4ZOsVk9beOx1Pi7fVnKe5exMTgS/cmYpqqFALHOwn69ubITV/E3zsdZWIIqTlmKJ9COsfqGwkOX+fef3ALluYVZRHjhrk5G+HmNsnP9fXIy1kNubX0eD20mqez+FnX8hb30bwrHr//arMJ/PX7vwX7oy496LJch79397th67URvPqDl/Dur2/Ae7/ddI0olzL41o/dg//4B78NptMp/B+/+BvwlTce5Ropm6oM2IbKQmiR+EOWc//oEiYT1j6E1y7wydtrA/wOgD7Pm6bo8yDf3mqVIKU+FaR1eZnBC8/j3BfGBArAPvcm5j2v2eHHWzbL3B2nTOqcKbq36HuVsy559PzEBFh3iue1vGVmSfE1T2v/NacjeGVwCj94+BWozibwW9svwi/ffBW+/b88hQf/5Hl4+w2fZ/9X/93vgM+89jxttsKf3/zSm/CP/unvJsBe8+wjGmdRJ6BY5O17weYqD/LxPA/1gLGiBRwde+NVBysQ/V/A68dZ+fa9jHkdAfRcfWy5eXNhqLDSxFEuZZW6wWwMe7z5+E1897rVpcufWrN1/U08RNev/r72QGM2gT/XfhM++8IuHP+ZPwezj1zAR8qvwc/94r+Cdx6dwV/4/k/DZ15/3rVhMBzB7331bfhHv/T788He0Thz0i6tBLu5KrDsUwFaZ/GyweOAXDPv87XHigEzoEvCd/IRAzWtzJOSRdSkLbKxzFv4HmgChWM00Dw6x9bU4dDBVWmF93UufeDC0/TK1V3fZ1PeB97t1w98hnvg1XsH8N/85e8Nqhp0uj1oNhtwdHwOX3nzGE5OL+BffOltxlWkkBO0uAvQMh5Jpcc0a5PrrsFwDIenHfc5g6KidiIMKw1IseNFvL2SQbm2J14mZ3cn0Dhxm2//MqmYUWnLQnnOui9O/XyG599106974LoHPqAeePWFGwz20c8v/PIX4dd+942lW+Fq47AlaqzhJaz78WQKD4/bQbaL4+1jCsUabwGfL7Z4YK37iz3Hmthopc3NKRFf6lgrZWqPFIOzyCcL3HsD7j7bH0sEazVFU0slXxdIs3Myb8nHFnqaRjTeVlDiw7qF/ByUh8Eq3TeSS6mM4/ixPF8l6krywhV4dc9l6ZV8feGHqgeyUglKpTJkpTK8dPcm/NUf/FZo1UsgtDy965XAPt4+vmyv4QLCIC3upPXw6Pka/i1R8iBIvknY+SFRzumTEvElUNDobyoAFvgZ4qIYbyMP49GyzNE5/H3YJO+9xErENcl1wzc3d79sVoyC+7LXL5qjmnqbZZgzj0kEBe7qkmEBK286m9K8Tv0se6aBVWZs0OBuyHl+56I39t8virctL0nm/oq1sxbJv25fuodqzU3YufU81Db3oFSuQFauQLlcht7FMdycPoK/9u/9a8GNK4O9K4S2Qp49WU4yNU/Ou0G5TUflCEAn11LCsidALSDB5wY7o/URVLmJsoNiYC6clELBxN/7bCNT0nPREnVeR8HLLVoZH7Lv1wXmvluWROul+3Hd8pZ+8PWF3+Q9cOvlj8HWnVe8uTqdwvmDN+H4za9Sps2//69/Gr7vc6/AL/3GV6FVr8F3fvZl+PUvvgm/8oU/guPz3sLeCw4vyWncJJUTuqRYVxkB31u/guSp3aYBVSPFErwjYA6HCt3yQrDPydNW2NSdBXEE00UanLWufxKiE3GJFEQE8goUyMIRegYvWAzo4RwqSnvUV7+W9wxOgusmL9UDCOLf/smX4NHxORwPqvDcx77d3Xf4tS/AxbHPlz/YacFP/uf/Fvz9X/h1ODptw0/8Z/8mXYtla/7Zr38N/vlvfm3uM6lcgrqP7Jhybftlf6ZI5Ty6cA6oo1hEQA4sVRc4i9jQOEkvtqC8cIHHG36ce9gSjrIc5JKw2D1ZFZ4/ONf5XnSy1rId/Yxftyj/vbh+dPrFU1RA8NmKBvoHLu8ZH8/r5q+nB0pZBj/4fZ+E3/j9b1Aq+/Of/FNQqTXh6I0vQffc18LBp/07f/qT8G/8qdfhzfun8L9+/lfhL/7Zz5Clrz//7Nf/EP7Jv/hqYcMkG4ctYntS1bK8GnKU94/aMB5PTPliPWkkqiVjkT8oO8ArM6LWg0bnrPsYYWVxB8rFCkx8H1iMGnQV0jUF4NYCjQ+cpefa9EoXxJV3u9LcWBGxFj5jvfKWT3v0R0DaJsZzbJE8f/1y8tIKxHsV9vmLa+jMO9CA32pleQvGa5G8hcN9fcFT3wPlcgl+8E9/Fu4/OoEvfLm4dDHukv2v//L3wkfuHtA7/dQ/+Odw1h7AT/z1H4DNVp2w8//8f74Av/PVd4rB3p1Bayx6ziQptvDjIJTl7XMgmbJs4921vFRcI5n3L2pzlNeSui558HfioYW57xEVFV0Xts82IHFgSXDxEmfaPvXTc7UGLms0LCt1oYewrCC5bu3te8qDmSt2z/XlT0kPNOtV+B//qz8PtWqZWvR//cqX4Fd/5+vwb3/3x+C7v+Vl+Me/9HvwpT++D5Irk2y14+zxW2fZK4+zBJ2Dl5y3+3DRGXiwNlay36Rknm+4dv2+ILNRl6T8W3D601zu3moO70HQ+87VKRw3cO0z+RwphaZvV8BE8ZM+JBurlgdI7e95teSxj32KpOvHJGjOl8fzFy3sJyuvCB90fS2kjJ4SgLluxtPTA416FX7sP/2zsLPZhNFoDL/4K38A//KL31ipgT5AG6VIrrLBqtcfwXEQpHVmU2Szh9gd2fJGWRTUFYnN/WT0lMWks3KWzKIxWTz8a7j7NUcVsaYsLovrXjTaK7DSUH04Lo6D4GkTpEgLh4FdGmcxLOaew1Co1a8mrzhgnJa36IyIVeR9OGbB9VtcpQeajSpUK2U6iKfTH7qU92VlBdk4uZNEljyXFjdXPThKVMA05xbmrWELyMtSOBbIo1c0D8gFae2lgVcxv5uSXknka7BmCfPuixioefKWHbDr6/wcKMp1v0ofrZseSlWKvUq7ru+57oF19UD2P/zPPzer1ypu85NNOwx21EZPjHn79w4vos1VBgTVAosNnxyNLny8vS5AzjC4Rk2yVFNIn0c7YfVCucgk6rAnELY31cFzKZ2o1MJcefIazwL4L0vZ8Ltw4HTez3x5+fHl+ehN8+V22moLniV5PAsXve+C3r0u8LYuZPwQysn+yo/+7OzGTgvwoFsHnlqLfdHKNR2CvD0eaMJT1qB1qiiaQ9d85ZtgY1W8HVVkF23Uipc4w7pDVikk5LN+cmWYgwE23kbCVM9ROSaLZ377PpyFE5ZVCsuuoavIm5eP/80mb9l+vr7um6cHsv/gb/wMQdlz+xuws9lwWTjLLg4FtsKiaNKXITiyAeKN4ZB8j3fSei8ipHtyuiAC5dzVURS4iG5xSqOgMFrebsyfZ5t6X3zhRc98FqbesiUBln2X+fJWTxd9tuUt22vmutW76AoPub7lWe8BB/ZoFd3cbcHuVnOhK64vbfepTqZ4clU7T+UYZExBnbr/nuOMLOo5EzkJnZ6lmZNtY/ijZJqmH1ZWelYx5YfcUTb41YKqmJzWuq4qKOuZfuFG6Zhrm/+MdH66rcYaysP3n3fG6+J89w+XvFTvhoZWfjwWzcf1zIprKR+2HiCwV3hFENrfaQLSOi6DYInql0SWzGbw6KQNozGfXOWonLj6ZQD+cXeGdm9oWIfWvyuOZs3sSFxAJ0mr3CVGXCyZL7VVMOfb4w7s5wE9XxQogw+Dlf9hWxBP+n2W9aiXbee65S373Ovrnr4eyH74R36GTU3zs7/VhFv7LfnEmLULOPzDkw4MRuMATy1n7kA1aX0nKBqrhXLIaNIYrVaIzGa+zVSepEaY7bTS2kB8II/fvwiYQ7omUlYaWrQX0aOfTTrHpjkurldTNNm9pXot7yrqvqj/5nufy0PPap7dYrnX8hb30bwr1td/2Q8LZ28fhzWTtzcb8NzeBn28KE+YrwE4u7RBWmtye4Vhp7fbe+U8gfCl55VPcKFd2xeRcrDP8kUL8kAvNreBfdF+izaHmea6Z81Lw9RgRFAq4vGmwvt997otw3WlOGq71i1vXf259n5b887cdb3nIjnrGh+PJrK7f9GDl/z+aR+ndbaPwd4Apg96zmB/pwU3dzcWc/hykwZpwzo23jKOkh95OMjKjb/x0BweQutH0E+i4vIJaccgyvdMY38I4+INuFTJmK4p8ASS76uaxQD+1a3kJWd0wWVXf27a2nj/5K1q3Sxq36ry0h3o33fd8h5vXK/vvu6BVA8kLXsGYbbWtzfrcHt/Kwn4BGaGNkHMe+fw3EUfrbUb0B22JQ578yZ6sWUf7kTNpdrnTXp5pagV5s/C9umdspOW9VPa/Q6s+4L5lvMAnMJ7OifoouJkq7b6Wp7R9qt2Xlxsz91/dWVzdQV9hcZf3/JEe8CDvTWDTZMoaLvdhBu7JmgbfW9vfXTahsFwovoifLk5OfcsIw+587IfrXWvd6fEhNAclT02KUULMi1dVcOFYK9vXRSctt8/qXo5604JetrlPdFldv3w6x548j0QBmhj49oUvsQc/NsHmwaQw8ardX2mm6u0yrHdnUqeQBTwFCQuqFrvKhGIAWw8iVg7RbtvDcIHKiTILvLfGHo+eTK7DSYu2vlKj04IDJTOCvGA1aeJH0jl/Ip3nlqU9r8Xpf+pgk3J45RKq3aL5fFxgb5HUF76zFiWp0XOfKzGFlfD358Gef594v5bvn0sY77FnT9zl6dcWHDOylgob5VDLFafkNd3PAU9ENI4sWFtrF6idFp1eO5gE7Dgvv7YXHv8DE+uOr7o0poMANyBeqLaZKJsQtw3eas74QU4izl0PQjfc7ntyTrLczY9hQCaGrscmFuKa06Vzacx937publWi96C+tItSF6okaAYZK8qde3yZP/G2ton8haePLTW8bpqb673vqc+CCzZgOt666sGbbMf/hs/649mmtcaMSZ2Nxtwa38z4PAt4A/HE8q3R4DN0ycm8GqB2SW/pJnzpbJy4jRHNTCTgCvPSWuB9OHixnKaR+Pk1lKkpfIKYX5q56oTZN0c7LW8VUcg8njXTNOtezyeuh1+j9fd13fP6QGicQj6YhM99sZFCF621arB7RtboYUv90+mM7h/dEkuZQ66zfYtl0MT0DjkwOa4+wDsAzQNqRySGWqYnDh3jWbURMqAXWiTsywKwbMucvpWYhEXvm9AXamikQ7Ws3qToGB5taJRTF0TfubSFAvS98LkoichT/q8wAJarX1ou8hJVmuWVzQCV23fsyovbPeiObro+5wPv6CY26ryVlk3j6Mr1tWuhBX8OM2yJAdvqvLHCDJJnoiV2pQXBfyDLcDjsuKfh8eXbiet0xnzgpXO0I58AfEmEka6AXXDk8ZUSQT8PodHKSbTckMzFfbtCpuhYmVmZbpm0S9+V23OE6KbtH9THFtqoViFyd9jKWCWHXPfMV//fsizi8AqZ/+2T7Z9qZEJ/bP3p338/mEs4nHGYxV5qbnkx8b638u1z8qz8zWev8vO52t5HuDm9WfRfEn1H4CncXjmSW32RPGWhOXfqlfgxed2bCEUmsCXnT6ctwdhsbMI7PN0BwMwL6zYPNeS8XJACN0cA0fBkYAJy52Xd/gsZ7knc4LkDrGMFwVoSXocoE1VxRSXxXP24XsX9UUMyVzXHXstsi6CYHRB0C+6RpVDQh36uv3SgCSlYOXJ7759UctXbd8Tl5fYpfoY75ukUBLyVF3nVkVi7PKGipkT5vokdb+UvEJT6PqLp7wHOBvH/sTKwmJqbARlABuNKty5sQWVcsnZoHiYCVI5+qNWpUX/4KHmj9BOD3svtIhTFpn/LJYf2zIK+M6NMRfkVY15lnw5r+BBqIby1FJClYlySGvksK2sqPinSOvba/RKte7tqCxrhak8Pzm8tfs0ylP1UrT6lu0/b+EkwTGa4fk0AOv1hmO7mrx5HKtVz8u8b9Ecs7Nylf5LeQmpORHPobhvdD4/jrzUvfPkxf0V982zLM/2t2DAX/qRn5nliRjTCUXgr44AMODfvbkN5TKfAYo/9w8vASth5kBdrPK4Gz2vHE8Un1KZr/bnrZacV2AMGpLoQDoGS/8F3WJLARlYjSPglge3UyZ4rziybLl71z7kmLl43Ko/avnHBpmFKB+jKLQP3WMXytO4grQ98Dzi/nb0kTk/QJ7k2qf9sU55OGZ46jKlDRtv76rte1/lRWxktBDdeEQsdtB/pn3B/JnzvvE8C8dDvNIYFFaQl57H89XbqnN/wQnSq4tbe6T66XvfzIJ9YjzznWaNQfN7s1GBeze3ycLHn0enHcDyCSHYhzat/StMjLEt8VdFiS35QK5bFJbuCRHG2nREtSQMjLCVeSvFAf8CDt/JyTdcqkCgMsSr8j2vxMzCVDo3QiLDvVP4Yh745qr23HgrxRRuobYU2GJ5dtrPlycWSIJF1IbFvsj65HH/rU8et3jd8oL9G2bsradVDDO+roxZVTL9UvNFxqOwxHdKXgpnl0KWFQB63fJWePQzfKmhcRJTJGXVxx6lRzTYbNXgzsEWVColOL3oQbs75Anv8DJMeDe3OkxjXJwPtwnslOdIrXg9JNxk56SmRy5fKHpssCAiyqSoDVY1+HlhgFjYdZip1xO/qz9ZNf98e62Jr5ggrFcSHh49QGov2H8NjBrlp+BxLc+OxxX7LzAqnqA8s66C8b1q+4rkBevXUkLxKozms6EnQzQKr/PfFcsL410xLfX48kLMf9rlidJOWvYmDTCZkmlz2iOTq1Wvwou3t6HbG8HJRc/bHomAZS7QOadOTqxQwwBobH2LlWa5m4QuCwKarn59TPnkrU1L6RTn3PPLUBCTTTwOWRC1NU0GokPdarwTvd+c8arTy9tjQlm4IKZYltI1NPntoqbx8GfGOnmOx3oceZ4+oYqp8iymlDj7KLbQuX1TH+wP2vfBy8Numz8eYpTQuyxuX1KeBUU1chLy2DsIx2N98jxHlHvfq7TPLNS58pwZGHqG1pZMm3y6HlOJHHmT7lqeHxCicXjiIMmJizEiEGKQTFn7OvNELmbpYLXM4/NuotoNA1/RQKapGmMjx0apa09oB3stk599nt83XoSdJ+nNtYKepuVzNsxE4gjImJvHb2KLhtthqZbQegmt9PkWP0ApKxHrMp1yho5CK99XZIXodykSgD/T9uXl+SWVt8jmyNM9BgL92r50PyzRvnXLE4CN3/fK7VtCXmjUpDwwD/NF41FM2T0Zed5cSo1hDMcp6iAF2dZcWERBxKvRr6d0ssMybYjNlbz69ebW0yEv+ys/+ndnuBHK1X6RfqDuKQJ2+16JscKPGrUKlEoFLqvgTQ7w3ed2UqY61WcBetonhMcAYhIKIrxPLe8wOltIF5kUTK4cIVazWanu3WZTmM7GufCPhcdY9YUuqN32YBVxOvi41WzAx168AYenbXjz0Rm1aL68RMqrWRvxvSl5oSq6lmdDMGvpv8BeyVu0qWc4A05ow8D7CPK5VpUXVpzNQ9xq8nTuF79D8T7JUDGG8/zplGdVSzrFPH6nuH/t94s9p1Ba9t/+T/9ghsFUTJf0E8TTIM7JmqfI3EWhcKyh06yV3eEnwQ5Xqa+TonJi+9NryMjuSboHefvV3WWud7RFHFOwSt+m86dGQbcqJbTWbDaRXcT8ZZEdYr+L7R7RI/lMIltuOaIbylkGe9st6PQG0BvyqWGBXWFmiFdIvoBWzvZDxYYb58Jjez2eLZKnilH77wnKc/PK7CR2WVVXaN8Tk6drR9oc2412qtIYz3vfnOcXzZdo3q8uTz3COBfCf+69Ru5RjSfYpZj3Zj8YedyiorZyC0No9JaShcXQw163PEs5pvuP2vmjf/sfziaTKWXP4PmxXtN6iJ03mZJIZiYI3ouATxURZeLlKl+6hRaBecEmKwdIAcjmkT/pOUSsglcN8oUIT1v11h30mRZ2IiLIT2eTkMdNbBSLmhFSJAGAWu7fKw77bp5m8J96F9/kyGpwOLL2U23RSR4vOFZADP5241WR5ciLgae99WBCBbRmeWb5eaVuePUkmTWnfWuU5/qDOsD3yLz+0x4sIj+Zgg3PWZgvb34aro6xM8SiIpvxfNF3Km4fz5mgymnkXeTnR7Hly7Mp/D62ch9XnkWieesr0oUGDue1P7UeVnvf8LncwnB92fnOv2c/+rd+jlJYJpMZ3D9uU258YIXaYK2qsZRFHfZ2oCnwq3q1DGXZeKWDnrMieYTYanSMigXYUL9zADQ+TCScioJJcbQtsFR9Y+UFBemT7RPYktWltj1Mp5hm6vtOXqWQvoktAl77Jnjp+Gc/rPn2hFo8lvG0yeOu8+/4uO1LytOg8xX673HkWeUV2iDR+y5oX0q5zpcnx4YWvO9ieWyaurkjJRzs/FUZoYHhE4YL4UDWkR5rGppKuVUXJCDHMh2YGa82BbReuYcJzU9aXrx2YwN61fatIk/xPPvRv/1zzridzGZwfNaF/nASlC6w7kjQwYFWMOniBT1eq5ShSnn4EWjb2RRbtQs2O4QWeNhlOXCUr2P1EagHIzA1iV1T0SpDqgYw8MqHtcQBM29dWM2bYtBVF4UlHOJAoJUXaNNEwFcXR2jhqbaPYymhHZMKIBfKy2XXmMNhnJ0Tw8Sc972WF227yPtd3uZadr6E4+tnAZMm8+XxvX6p52HmqvLyLELclrB9HibsObSeIEmxEtYr8gAbIpqlWDxp4y1lC3Prkhf64Hmr3I7YMu1bRh7ROEFwNgN4eNKBforvNXge5aXloyjWpDAWXa2cQbWCPD4beaHVIjfJqDgtlFDhggnKJpgrvKaxg++ekz6C1tR9WVzeYDodwWzGfHhKI8dWUcqisW6oqgInL7rBTVKz49QcKeA6zQa7tGXUvqdEnk7pdb3vXHkGoZbtvw9MXjQmj92+RfKiHbg8Hbzjb6HPrhNF+JQVGt+Tk5c4pIjTkGUvTCKOFS7zuH3h3/Ydll1vfnytessnQHxY5XnL3rwhUjqYI98bjAxOOF/Pj0ls8seoFhgBvoTlrb0N2GjWaOMVxguoHLJNx3QWeBjICLSdLxbpKeQALa228SUXUo6CVyrxtPa8KqdOjk36ZA5Dg7kaauNwGgfdZOozuECQCWpai8rb43OePUdeQme6j9IKKeDTfBptQank0BoJA2juu6B9nj5QV7+ojU+0fUscPlHYPjPh/HKwlmn6jZeRp3fOm2v+moLxSBn6krYIAAAgAElEQVRSj/W+eYHX7Uv1yQc/HgGNQ00yXuPhWZczOuZtF7VeZuxxGuuKZM+A6ue88NwOWfd4Vu3ZpW684hoqUwV+t9l2DpkiKyKwRiLIdfhvZ30BouTy70kBTZmPdzny1sJIWUdWYRRpP26AbnKy7mVonftG07F9UXWHGPK9PLWgwiCNf+2iE6HC9sZpcTElZOWFGrcIYsK0vadZnvZt0Xis+r5Onmxss4qbvnNB7/kq05IW5B0m5S2vMp+cvJQ6y38Wts970t47jLnkVfrPriC/ZmR1Rv6QIkmRhRuajOq5W8I0D++L+kDXCwNpTOesKi/7az/x92d7W43w/YTJQOBF67vbR8qiwP6NAJ6an+p/ea9atQwv3d516VVHZx2y7oMhEiufrH1EOPnxr55XAI6uyG3jiqLctn+N52HzIvBdEeCns5FTdEWWlv88peki7ekGLAzGKiUVLtFQnt+1m9auNti5SB73FaZUlmRYtT+97Jw8Sr+0/a6HuKiIWF7IdL7/8mJO7THbF69pO3ap/jMZSl6RCySZcxn8GIeURm48riAvpO50PGTMoiqC4S7wXJXywOpzczyoElhYMCc4N9q+b4whYdXBYnlpmDVzNQHLRequyAwJkxeXt7qL5QWmUFCCa1HbitTKMs+aJ5vq2WOJg93NOtW0URLa4SAGbS/70OlxnZtC5saWaomNW21BBnBrdwN2t5uuTRftPtFFsn7C4K3MU6Z5CIILnYyiVMkAxmKgd0qEu5efMyagLwpCpHRFqoOL3fDwalWhmltM/VtQ+34R1aGThMNaXKYhz60acM4T/7lXSbbP9Jsb6iVfeGl5y6wIY4Iset8cdhfIn9++dL8uaqr1GMPxuKK8BM0nMzg57gvbVyRvCbouOffXLG9R+6+/X64H5PASpleQS6dsGWM8KlhedAZ0IIkGWDivN6EBU0AvMxzB6qMvHLicW/z79KJLdA6DvT80yzbf1XSRQ8yJ7pnG3oBNw+QH5uP0kjGjDVdlAjOYTPqm1HDe0k27Uar+jIuQgFfyGjRlzJjd+DluPPO7eUN1muc6+TmryfMyY5c9SVUsbN+y8sSBDdyM+KQsYwVE42XDZkE/fMjlafjSuf+P/b46yrII3aLlhRqeRLXMeITXeBCwC1+vsesoWNHRVkAz76P22XkQGmCFZow8KPQs83JiT/zDIC/0vD1JxbiR/fCP/KwiEcEUHiiO1SvjrkDARcC/6A5d2dYA4iIFERRQkws3mzW4d2vHjTp+/OjkEhi3/cRQMPNTRiwgl//uUJrawkwPW/9WjgWz4H3kdixjwJk1rGzW/ZMydpMUS5EJHjXIX2bploQLvqI8y52n2pf7rMCK14+fuLyCgbxy+55xeQFFkaCU0rRf/qWXnX/rlpdSE+taq0s6pEs/7mmWx2BvlDL+2qxXYG+rSbVt4p/LzgBO2/1ohyhf5V60QMnfPtiC3W2JDwBAfzCCs8u+uzEunVAUF1Zl4Hh2B95KxcSWhaGmM+TjJzCdDoIdfUuPprlwmSyDVeQ+vrxwqj05eUVT/qrtewrkzUWwK7RvzfIsBz8PpsPviq2Cq8mLn+zlr0fesrB/Fcidd8+HQx7TOBap5b0qpQxu7LYoayb4mc2g0+fyxXRp/vgof3n03St396Ferzjj+/isA8Oxt6pdnRJjoau9H8ddrWJw15gCLpzZoxw/K4HJFL0SzawRSieXKb8Inot4KnWJpQNzHJe3xpVfjt0spbHUEvNnvKY4M9+OfKiK2/B+y/MBtnT7dDyXbV/gaif67+mRl9+7QEsot7tTQSI9Hjm+NLKt1iHPwtQHI0/XT37+pd53cfu8vHwczfrrMRcRr+MUbeORg69+luQti1O+/0Kw1/eVmYv1bDBTBwO4TEX7yXvRGcJFpy8USsTdJ/oVd8++9sINJwPLMjw6aZNInwmTyvIUXRSPi7RF7yXwj3BWtRjy+4OhPxN3UTc91vdzlF9g3SxpLCQP9ZYGhhkVvpiZ0ba5QHORPKXA3Nb2VHAu8W7z5NGUcVRxvn2pe59peQasU5bsyu+7RnlxtH7Z9hWuhSXm77y5m5O7hLwge+exFuk3583ZX/qRn+UK9rJnKtx5zyOw1azC7pZk0Ij7iZOlOxjDidSsD/REImsHz6jdURlI4QzHFJyNqRsdBk/hRI5HAPpiMalFL0rGcf7ub4DhCFM8OevHEE4FNR5S19g3DCeLWtBksTv3XBuat+jd9S44ux55cbjc7VKWwLdtX2z1s5/DPeO/s1aVTwXHdFiUvR55GR3osi552CpU7t+M8mj8zfrU8ts2REvj64okhFYzK3rff8vK82vKyJPqpmSDyfwLgu6Jz0Ib0S50fi+svurjcqoJrfdkrfOYgg69rGjFJfbzxuv32ZfnwJ7hLd7Z5zuoXqvAwXaTipkxXnKkp9sfwelljw7KiH/0brznoy/eoBgAB1Rn0B+MAdMu9S6aELEdGlUuiDl6/zxj/TtLUqcWC0GeHq1760WsU7/HFW+Wll1g0awmzxAlyZzuVSmrRS5xLG/R9Yu+D+UtfvdrefH8StdASs/CXP8m5uCzJG+5tZZBvVwCPLsDE0LwlSvlDJBxwLLg4+kU+mPcW5PHseXkP21X5deIZOMkMqFCpS/IOYObexvQqCGP71EVd9ken/eoo5z+M89qNqrw0p1dmE4Y6PUHFcRldwBj5O1lE0kO0I0CD+geNb5NHwf3GqteuCIYkHXP+wVW/Qm6LhFcWwxQXkFa+8MqTtumZeRZV1zbh//SOEQ59GyFm2P/Eh1wLY9ndWH/AaaNxRaeMTlMvy81HgviRSuPxxx51B4zb2377OfLrguW57vjaZOXV4ZAaeX1chlG4xk0qhUol4Gq/I6mY6iWKnTCW2c4gtEUDxyaD/qLzY1le5Kv+yDkRZa9PQKUX5YDsGZQsww2m1XY2agLoLDlPBhP4OgMLfww/x3fAnPJX7qzBxj0jetaY6cORxPo9oY8VYXD5yUV7n611I5eG200DHpYKSLnnyD11D8N1INfvNZtCwfKOoz5M1RN58RKIPjbX5eXpySKxi+se2LAReTxxGB5Fnq4T3Tzg33KPHkhHbOSvDwRTN1p6Z1l5SUnu7zLQnk8UWXQfL/klusHJC8kFkzNbtbsbtyWbd/V5PkYVtx/V5Kniy8xvk+FvOTc9yCKGLRZq0K1VKbNmf3JECbTCUyoDAr/INjj97VSDcbTGXRGI0rysAo+UGpz8HzefM7Lyx84ElLNKWVgq8v6VWaxIWzeDAKwD4Jpcck7VT8yWfGc2Z3NBlTKJeHkMtoJi1k6jtIxb4xUzst39hyVE/cTHpzS7Q/5xCwze2LaJebynULIrxy3tNyu4Bk+g8FeYTKWn7aoA/fCARov3XlnvM6jT4zrIQvo2ZXnB7rYI5FpKDST7X//O/fAchTCk5AnBpA9YDxxMA3P7WXat0BeQK+Eyzjdf3l5xXj0/sjT58XtE6LVrb3FdGoIl6vIC7Pd2NjcqdeItmmP+jCacMVa/xM9K8ugUa5BpVSB0WRGGYNo7S9us4784iMHl/HcbV8uevYy8hjsw6NXBSRDC4Q3SRnrNwPium7ttQjwNTaEVjoWUFM3yNpbN3Y3YH+7WRiUZS5/BD2sxeOelz+Fh5V4aE/wZ/HUlikml04nI+gNLgpdJjvkwfAn3N/iqaJNn3fUX979nSePB0TlRTVVGB+dsZCyKIqsDA3IacDOdd+1vDlQIF+tfTzUOUmMbyEsWbWSh3Vee0+7vDABOX6LpefznMRJBHrk5jsI9LSJslgFum9kfCulKrSqDbrnYjAgbv9KP9HxnMk1uZLgxMFFC+4nsI+BRv8ODAueN2Zk9ASeGexsNGBro+5AHAH/WMoXB7JLXPGyjrn70TFl7pmzGR2PiF6Cnos7P2PH0i+6i9Y/1QLZZDyA/rCtqzXBv+beOMrW8dkO+cEK7w3tJvudVVLLyfMKM7pX1HIwMAHVY3vft+Hq8lLvYYmwVduX7pfQ67KTzmo2uTdBbfFby/fZDDLKNzMUWZJeW1Je4Mmt433X3X+PI28N86WQprri+lhJXohcOOpI3SA/3xv1YYA1rxzN6WHAex2eDrEWFH5aLSMFVIHZrATDyQQGYzyZbt5PjCXptRPvtSmWuIy8EAvj+BLl2Rs6zr1A3splQZYldilcGR47WIEbO7jrlmkdBOrD0y4FQGwzsdga0jmLNBve0+kOiM+3mrg4Jz/sevorGo3+4JzSL1VGEV0Qu0TWQtLBCCDIlKe1dWtyv8vN8+RRH1/L45otNqXWrIKl+k/GPzUecYzVyYuBQMdL4wF65oJsnipyrRfK48CGP4M2kpdyyT3vnocDWpP2eM5reTR3WtUqbNSqMJyMoDseuP5WQ4zGyf0vbyimgBd5/c1qC7KsBJeDIYymiE8h0CzyRgrHd4H6KFIEi+Tp9znL3hrwDDyWMol1hdGkWUbR7v3tBlSruEsWi4tN4fC8C+Mxuz4E+hkA0jlYjsHmBKdeBPtwPJlAuzfiwK9D8OLAbRzKsOOAfD1WtLTUUu59rY6IXC/bRl6r5sxYc988OohBLLVgP4TyTPXN5ERdtf8WZS0E8tIHjMcLca7R8UzIUwOs+ED13LwtQg0TwHaxsAV9Prc/ZfHZM2jj9RY3ZV3yFOiRn++OscihrLqInVBMitsRUz3xfsJyVoZauUrBXAT89nDIwdxoF3Xs+6Vs72IPwRRQlAZeRZ575ZjGccouMSE0GBnk4wfIOSPLfm+rDo16lUAVLfuj8x6MRmGxsRdv79Ih5Mlyvvpi6m5TFs0IBkMsdeAb5t0v/izF46uSwRsZ7LEdtsvzCsw/Ina9bGDXplJ6rye1M/Fx5WEfBdRL4NGFqisIdjq6Imyfk6eK/EMgT8ffeQQ0I0KazFm/S7zvByEvl2W0wnh8EO173/tPqbV1jYfIq5bLsFOr47FDcDnsutdw2GbZGmeGRmjqYoAxFIfrrZSVidOvZmXojiYwnIwpmBuiVGxehupXPQ39NMyxiwmKPCaFUM13W69T5Yll7wV4zcqfBXRFGAv0dEhiGz1WuNyVQ1FwI8Oj0zaMJ37jFJZguHtrx2fMObDOaxnVyugpXPaGlO3Dm7Di14qDtB7Up7MJ9HqngP8WdbXW+WGMDL2HuRkiwWQ1DLrWpX9MeW4SGHl5KiI8lSqgGKL2fVPIS1gtdnxX6j+1GCKQeJLyuEmR5fMY7VtJXsIQjNdHSl5+TYmRtow8S1PJeKTkZdkMNmo1qJerBPScOqmpuTZdUYTEprK2JTKU8pY+bxBVWgczd3A42r0BtMdDKJWxR2IMyTHL7s3D/uPJuyhTcJ5XmpKX/Yf//f82w4Bo6ienAEOUDGgVN2wK/MjjV8qwt92kbB0E6KPzLnHw3PlM5+xvNQNaI7WT1ibeYAf01Mp3A5ObWp7xEekI8t3eScDbBbfnwrV5RVKk+GIsDf0GB63x8ixUpEW6ex79pNgW35tqs22R4pi9P2yxDfiFMXp7r96/SJ6dQql1Zu2oZd43llf0bldpn50fKdts1fatS15qvj1O+9YuL9rFvWg+65xJUTj03RLyuDwGMgthye986Y9EOZCkMRRb9IJwYrjVSlWoS3rmYDSm0/wQ6MezGWxsVnJUcbw+7dxPzdnU3Eqtt3gNpdaPk//f/a1/OHvn8CJX7sCBhBmB/KSwlR6tH2CWIKZn7rYAjyPEjn940nFZNngV7qytIcdPP/4JhRk4chkqDy7E5msqpHLyVfdg3fpu75Q2VHDHe1VGT02oydz7ugCe1Oow1v+HUp6lu1z8wlNCAXgt0X88dNKrKi/gie28yQfYU2tyHfICMDLtcoW8zD4I18I57xuCmz+LYa3yNB5yhf5Ltm+RPKtVo9X6Qchzcy3xvmjN8+bN6GyHyDpnxWF3l6cB3WORf2kd7hJgzv4mZFmZDNdHZx0YjCbOim80K1ChupHxmbH5Diyaz2E2Gt8Xy0vfm6Kk/T6g7Mf+zudnw9EYHpx0vNWdWHNW06jNaxtlWWVKq8TJwyXWqIDRRgN33WK+6oxq6fQGvLGhWa9SOmbY7R4QioaDauxMZ9TReqyh7r6Nu5UDvX3o989cIpfLJDKbX3T3p1U8LnVTmpS27n0us9q+6o1gv0wnU4pd4MYy7AuSkZPnPYmgL3GYs4w2huj5AvjeKE/Bc1V5Nsslflbx++bbZ2M4LtMxsGlMjnfB++pU9u8SZuFE0QqZ+FH/uaCYzhaerYvaZ6928TtJCeag4jrk2dLH8+Xh3LA1CHzWWP59NaFnXv9x4TC76U8V9VMgT7LOCtsnizie2/Z9CeRlpNmi17LKglYmKGvttBSZEupub9DY1O1yVoLt2gbtL3p42oMLOapV8QbXaGuzLNS0RwqLNT7e6U3T/EyL989aRMvTtTGdXSjvx37q8zPss9FkCu8dXeYAv8i1Ug7CBmvd73aEKDzN6wZr5Oxu1An0sJaOgjTW20G6RzPtrBa3JXftK6uGxkEcoRs1GMFkEqsMb/UPx13o9y+igTA6vKCAWE5xRJNQKwsGC5ORht4bX73fH0EfT/iaApTKJajVsS5HicCbuD0MwJJlUiIvp1qpQKNWhc1mAzY3WjS5OMrP1UmHFKiewWg0gotuD3pDfPcJjKcTGI01VZVTyZZpX97m8J9Qj+qzjTxjo8d77eaJc/SaY/toXVpFktu79yGUZ82JdbxvJC+af6uPr8jTcX8/5Jl1dNX2kSFJhpAcZ+rSlnWipkzFmLdPPT1/H1r0W7UW5dofXvTgrD0IbsR24NGuzZYUijTfqhWessaLnu55h/wVV5VHlr2KQ2vxwXHbWd3xYwKrVgImceTYma0uaGtrJ2dQLmVUPRPz7c/bfUqrRDB74fYO5ep7JcJPZ73BgzdvcxV+h8oDd+Bq1Nde3x9cwGjUDV7JW34hF+2BO7QU6HqTA59XBOEB0n5QZlQErtceElD7ImUZHQ5z82Ab7t0+IAVQqVRIAaimUOMFH4sZTcen51DGCk4YHCqXAb/nwl0AjXqdsqFwZ8NwNIJ2pwOXvQFtD8e+iLOpbPucl2bcXPo+EXx3ytiUNmA308N2Sh4PqNmuHXVgvn2+dMJ65K27feuXp7Bt39dmY63Wf36k1ivPxHGi9Nn57Qv7i4GHZ41jDmJ5czQB8fT0X0wn+wAcW/SxJWfhcjHYY9sQ6JGnxwSRh2dYml3xSVqeATSbJShX/DrIr5PE+0bvP0/xPa68AOxRGGXOnLTpNKp5Pw745ZcgHVNv9CMYLHIEkJ3NOlE7ZwL4+Dtn5zAYzBuOFOhz53NRNQR9tPIVnPH6TveIcuzTQ2t5VTv9fDvsMFllsKq8TnsI4+EUbu5vw+7OBtw62AG0GgANApqZahloD2QwmYxpg1m/P3A0EBGUNJFxtpvSDGi4TGdQq1ehgspAsBUv7/SHMBhhPjArg96Ac4O5WmnCutaiV0Jn5BS7vLwDaecr5+M3ltbyXkHafrHyVLf6vLAwL8BNsSgOY8elSF4RzbPK+CpK+fZJPzrPrpieyy3eZP8tlhevvfn99+Tl6QrT4KmHe2/7xmOQYhCQusH/ghr+FnusKW0oHW/aFSGct+yxt1qVBjQrdQL6B6ehwcjrj+FtY9Oe6hcjWDhTVan7OaDKgyyiueXm/ZUhLWjpqfAbHnMP9ibkjYPw7uEF9IfFB3F7eifmBJmSCAIhAsSxG4N59nj04elln/Lo97ZbcHOv5docOFM2JK87GWPLUB6Az253h5Lbz3TGZed+QGuEfKx/Utx98cSI54/SJMvKG4+m0OuM4WOv3IGdrRZb6cTLc1oqsxpSXA6HKJvBg0dnlDLKFj3DCvOVHAPAhYAKg34jvVGif+laXAwyWLirGa/ZaDSg2WjQd6gUe4M+HJ3jeA8B4ze60HJTKaJx8pMuZEN5etuZYie0zbJIHWEXLwe1Jo08B6hyraWtCgJx88bXxlFIuc+RV7SUg/dd2D4/gefJs7xx0KNR+yyPvxZ5mrhg1lmq/yxoz23fmuXh2kPqxOONp8QcO2iDshbwzUL27EEe/FuVOgE9rpM3H12aml9iwQuGV2sZ1OsK6DaGl5cZ46AF/JRK8IZmfr6kvkvJo3GxNI5fRgzWyKuj5T3vJ85iCVxxQ3n4IIVIE5MTaQzMx0drHIO2H3meK2PSj0H7APjn5uT7iDymRHV6aOWPod15GEXiw7dyMQBb+yRXFz4cptQGKtfRiZry5JHMAM5O8bDzKWy0anD7uV3Y39yCVqPGT0ZrRU6wwt/5vTMYDkcwHPBO4k6nRyYNXkfAj/2FASp33Jh3s8lT0mwSlIcKIGPqZzaZQbVahkqpTHJQdr3ZgOlkDH0s7zrFNNcBtHtcKRB3M8d18uP3DZVhXFffQpA/1Stl3zN1x+/uHcRQXo72MRRAvKBS1no8fh+kvHhN8TiHhwct077C8Xif5M0bD2exm8yeRe1bhzxP5xhjIjY4nfb28bR8Zo5FQKBc/c1qE8bjGbxzjPuE8pl8OkdbLYy/pWE8nlchGAcrJkoAX6+87Mf/zudV38XoR6iJufHIrXvqxOse5WlVmzsBrCp9hDLQrvyxyuPAZAY3dloE+LhL9iUEfLRuDdrnGpng8X3Q1tsfCKon5+dw2TmW5s3Tq/5N6Nl2M1RBxkc6bm5VE/eXf98MOud98jpaW3Wo1dn1295owY3tHWjUa1BG8OVCom5zF0pEcCZQhgwm4wmcnl/QvVxSmncvE78rYRItzaBxBrQ3fJaJSUgmJcAMEjoMs8mUgH+j1YR6rWYOcsjg9PIS2r0eg/8Yg8J4qDs/n3pWFLx9X9uXcYZLEMl23eb7D72ZerUKjVoNWs06PH/jgNp0dHoB37j/CHoDdauln3OnrXmrgUc+Px6+fXYJRPICHFBoTsujvkjmhkfZIhFZWdS+p0WegdJgPl+1fbE8TF5QA0ZHggKwpcyVXEHa0WNB6L/wtb7Ei1IssgC9BSTAr+tDV31A6wHARrUBZajAe8cdKs7oTA+dCwKF2L7Whpfi3ys0bkKsiH2k2Jxdt7wstOy5kWEHYseidY9WfqQN8rnqzhgPqZ2AzxRF4IGBXxI77GCnSbtsMSd/d5PPvNWFqM9OdUmK4x+NR3DePoXBoA+j8TAI7nqN7umDeHHaAXPeX+zGqPqw5W4lWDpPHqZiYmZOuRpH7jMKUm83m3Bjd5esbnxfjNe6qUYppxlx7VmZz+Sc4HFq0wmct7swGU3J0kdlyWmeoh7IW7LECu/+0/f0QS7xtdWqzhi4VB4qmY1WA2qVKh/1OJ5QGuhFuwOX3Q4Mx7aELK8K23++7/08Y8XAWUn4OwbxMVB999YB7GxuwUQW2nM39uh3tLD4lLM+/MEb35DTx4rlxbSiHX9VUnbae4Wo7Q/bp/K4zZayzFNM1mDQ+Aqf4atKx9SfMmUxQsAwGZkmQ4ZGN+MU5JS8vFUdts9mRKmiIa+PzvDNt+/q8jiBQDDWxZE2mjXY2dyAl56/AdubW2IoMAWCY4TxQ3xHxAbOMuO5hIeOvPXeI3h4fALDMcfhrAlH9A4l3ZtvrLUoGBRk+qXcS8CkiBl0O1jzBqlVuchdy+PfaCKdFMHjU/hnwrJPWb4zSjU6xsPFBW1DhydUmqHKEOC32pBkmHw+UmIZgRrWu8fJu7stdfKdzegnS6zzUBaWUhiO+tAb9KDba8NwtNzxg6nAcpHtv8z4paidK8mbARzsbsFmvQmbG00oA2fZkGLEfH2Z4Pi88WgC5YqQ87MZXHa65DngokUgRouf5qdQPbTwzISloXA0kHD/hgDWRaGWPy9a7vNGswG1cpmsfwTocqkE3X4fLrs9Av7ReEyxAKSAUgoQr8ed1gxcZUo13dnegeEQr59Cq16DjY0aWfflcoXeSY+3RAB4cHwO7zx6N+T8zECtbTxyit0/5Erj+wHIUzBfV/sWyyt+EtK1WxtoxGxTvOi1F29Ds14nigRPi8I1T//J/hncRkJjTUcE8nxTsNd/MY715nsP4MHxCQyGfr1rK4g1MA5s2gAL0cpiC9VenM6g21NvIoPZlBcPKqBKFWnQAi2h45vwNIt6aR4tfJXZFsvLZeMIpPp/tJYUAJ3Y8vbDC5PCZ+HPuyX6+qETY92W0D53Vr5QJwc7LahXSzQ5wifIfeYg8vF4CKfnJ9DuXfIZq+7HD4KljCJfLggghmBug4Y6BVThcDt8cFbvDL2i8NPV5elgoWt798YN2NvccFyLWomUkopHy4o1xIfG4H/qz07h9PQS+oMhlCplB/zC9sOsNCXqhq1qIG8hQ3moeSVLh9Q1/imOQIkCvxKEws/lCGHyIWjRTmFjowXNWg3KVawBzoul2+vBg5NTGIxGsL+5ATUsVjUZkYteq9bh5PQSeqMxlCsVsvZeuHODgsweBBgUcE8IBsxQgfT6Q/iTd98E9OR4TMJx91Z6ZCy4DThqFS6eL5YmtJaqxkT4e7uJav58Cb2cOe1zFOKa5EWZSxof8X6fLn+fpWXnMq+G+fNZ6dm9nS343m/9OFnuVO6cUoXZs1Vgx+cToDuwZ4BHY4KulzNh9Xv+DO/h+YAj+KU//mNKNLCZLDoetJ+FPFvFD0nVzKU9+uw7OjCPZAOdWTscevxCWY2G9cpDpAtxJN9zcbYUX2FRU/+ep6Z9e8KYgD4vRuEoQBsAq5jwwaQGoKyZByftoPpk6uXEAc4d/2dT6BxiRoQ8diZVxaxJGQWH8Qwk7Q5mjvShP+gRRTPvp1ib5++y1xZr32hL9pyHp+WFPtEq7cPNVtutFtzc2YZatcb5wxLMzhDcNUsp0x22DPrCyFCmDW5A6+Eh7+KqoyLRucbWtUw09YItgEr9EXwWHm9m85fpreR/fs5wyVfcKIYWPK6dZqNOKaG48AfDEVx2hzCdTODk7JKa8ZF7z8HtW3tkyeOP5+0AACAASURBVOM1COr4r+4aRgqHgZ69Fky1feO9QxhPzun+ucsjl10TL6oirr1g+Rpe3o9j6MKmufunQZ5RLmasff/l5yn1VkTH2OwjTrbYgFdffB52Njbg5sEuWeNqtTM1wyDOdBERNh74cf6qhW+BX3aMe+BnS58BH0F5Cr3hEL725tedwZcfD6aKmc20s0QMN3OiFymhiSG0ZwC9PisenPWVarbQok+N8CprfS6oyZerykta9jleNcp7R8vq3UcXxKkV6xGZTLIEXU6F8GVem8XbM9lsb9QrBPj4g9zwaDSE04sT6PRQ0cRZHsVds8y1dI3NW5sL4IufTZrWZMbMV0aL5VGHRPK2Gg24tbsLjUadaR0HPGjRo4eDaT0UzSWrATOSNDOHvIHJDM4v2tDvY4U+iQaLxUY7egW8NdgrKT2in9UGVMtP0tB0MxitJd8H3L+yhUAsOKRgtjY3oFqrUNsxEIvX4ClAjWoV6vU6bbbDOfbuwxOy4PG7Ozf3SVmgskL+fjSZwOHJBbT7GoBfDKSLxoNBbYF7vuyOa2c0fbDy5mo90wFLz/0CLYrGwvZmC27t78J3fcvHaN7hmLG1zpsJneUuHp6CNlv5fB22Vy34gNLB+IxRGJRFhiCPVa7oO1YaGOu76Hbg/uG7hZsvyRhAuhG9Vy1bQjSLxypumyaYyBcZ7oJHI4PXElr1lN//jP0QZ8/ZMdQV3p1gNcZQ7dx8D+64WN878ulI9r3VlbUOss+sYYvBMMOC+4YvksdstdCi4wArlgMojmaH9Im2Nw42S7qInepuNEOl8GzIwzYjVbK/vQX7u9uA9Aq9BxGV7NAGqW3YxcJ0oQKl62YZjIZjmMwmcHJ6QZ9RDR/JqlHgo7ktqaAOCKWbNLBKmRS6cpyHwJu/ZAMAh2oE+GmY5VCaSqXMv2ZAZSLQG2ALEGkcdKUngKm0M8yPwEPuyb3G8hBT2qfR6R1DlsWpobo1PlEzxQTbQytQ14GdbnkXOzlfZM34+adTzbmmMi5ygI1bYwuydCIaR0xMFwPxWXHGtc/tM/CWeuH7ukhQglIIzEhMoqjCt33iFbi5v0fWPAZ9jk8vodsbwe0bOwzw1moXBUB8O3atWO454BcvTqk7tuDRiwMBdx+8VeselYvOBYzbHZ2hp4eBW98fIS7zxNVNWdoz1BZbcsV0A97R7WL8K6ZwLG7Gzyt6fjQvfADNqB3rWaUonpSmmf++xamXHuXN7pLw6C50pe9jPZ2CEsmBApBAq+6QDTkqUzBL1Q2ljp9DBkU7eUM3M9JMYv3n+VOvw1lLpxWIfuc0XV5e8HjbyXkXUbSZ1Zxz2ucVqu8/q3XDXlXQQex6bm+PNkzhf0rvMEarTDH1cZYLRcIOg1jqWYkye87brMRx4nMKKIK/9EmGG7hURxJs+x3ykkaLi7ykBgJv8GW1Q7t+RSHYIl3Sl+RFkNWBJbG5kmCjyRY+0kZ8IE7GdBQBPdDejEd4OM4QFVU8V8LxVQ7X9mvMw4dAHY/FPHnch+uQF4Cx/FEUD2CvzywaY7Atft+UkolWrQF5VLKYIXVjbxs+9drLZBigd8WgC5QOe3jWhddfvElC1MJXCx61kwZblXNnsBcAFyseX0GpO/UKCPDle5WHCkNpPWQbMBng9OwCXrhzAG+89xbHcWz/RYXm2JDx1TKJqTB9qR6p9gha97UaZ7mFhmT8t1sghYkDlv4KccgamimMS+GDxbIY17y87Md/6vMUn0lpPk2bU8stpUvQrXrv8JKqT5LFLoE+b72z5lNLnpsSVm5TDRzMWdoVeoY1I+d0WKpFiz7z6XJ6pTValqF9wifYKAR35NLyrF7gbgotPwHpZeXROCKNXyrDR56/DZtNPASeK2byD/Ylpm1i2iWnOjrvjSwtzIBBi4fhHAG31+vD2XkX0PKmHH5N5zSlFMROFerDB2/xcZTdiQCPrjMG3OQ+PMMTyrjIpR367qZPaCzob30H3lyGdZV2tjYZUGZTKhyH12IM4PD0DC66XRjhWcMysZftv9gQtKDL3upq4xsYw2Z8vYJcIC+aH48tL17lft9axPronOb21WtVeO2FO/Adn/4oB0AJjIVOkSwZmleSOYOTkLw0Q9GQRa/UDp1LLdcr5WMycdy15jMFf8f/0zMwWD+j/R6oCBD4Hx0dw85mC8ZZBpftR2lYy0FEiAlxPzu7Ol6vi6DmKfueOPtYf/g28tsltEHwGnS4+FmXgreLfvhZXrvYaRWwmtkUynC6GtDnVsOi1hR9L6O6ZnmpNM/cbCzk+mOPwR+5h83kBeK3i6Pc7Y0mtOpNqr+DAVLMkedKm2XIKDimhaRYBROXjxkOqLfxTwR2GirMc8bzAAYEqJjqWapQBjRb/MLbsRegNJ3uCvPONNJMrPj5HuoPig+o0kELHr+XXV6aDkrXaU95CxrjDpVqhSgF5G+R/8ffyYXH7J/hgCqCosJCPhdBgd2MIFmdFbTJh9AnsWVnopdmsKxR4H6PhGjsgzOkxOpfQp5rzQJwmde+MM91WZTy19UqFQqW496Gj9y9w0aCeINInWHBwU5vCDf2NmTeSWqkZGRZcKd3l+wbpV6Ye5esG9YMJjvHZOAYK1+fjzImlPrLufgY4KfNfROAw5MTWgvV5hb0+0cAkK6HdVVk+ODvW3bsFrdsPo3jZ71bEIXwOJtRxcwu1akPGxiAeADfFvQFcOQBGQzJsve5bPq9ke20lHdV8u5RsEJz8uyijWMNOc4/5tYcaMh7RPW0nTy6zoJV7HrLd9blVECUdD4Po+o6aDdLJ6h+okXFeGYphZu7O3D75h4FN8nSl8wCajkpGKFsxGIjMEbFQPV2GPRRLgMmwMOHJ9RorE3CAV4GfnoFyttX4OZ8IC3TMCshxcOeAz6bDX/uP26XJP3jQxxfpC+n2smQgNo/M6wIlMEkm0K/06NMkCoqgdmU8v8ReEejKRyfncJpuw3D8ZDeRWCYB0C1nxsOrXLqdwd7asSYKUJZYZwBc8dbjSa8fOcW7O3sEt308OgUvvrmN6A/HPia64Xja+ZGrN/lHp32AWU0R56zWdz7yXyN3hfZCayc+uq92/Cd3/IJAlKiTsj6Ro+xBBftPgXEsTDfy/duQrXCJCECsRoc2BTl3Pl3zmTxQI8yfe68za9XGThuVMzQbKRiYBfqhuShYeI32eEAHp+ewsbGFlz2JjActaFc0s2gijXGE7frV2hKO75uUgRwFno9fE0K4Zw/4BDNmz0WRePr3j95AvYJ7WGsWuWuPDSnIR+vw5225x3Odw1/EpapW2ExtYPrvANZJlvho84OAy+L61PnPJekGSdAEnCg8aCkeyDvAHirO+RUi+SFLSx2KEJgD/vXfsfeGG9M8W3GjJeNRh0Otrdhbxt3LEp5ZCHW0Nqi2vkZu+lYFwc3TGEFTVxUCL5TVAyc70aLv9cbQn88gsvLLlSrFaJYtF4DZSRJX6uXoJa78wBkmngPQbwKO/80O0bMexYpCoo0Bj9HPQXkcnHHL4IMHj6NXg3m9m9i+Yd6zeV642YvTEW97HbhtH3pcvWDeJId8tz65ZLdn/zIC7DR2qT+wE1CgwFavDukABEs0Qo9u+zCl7/+NcqKCugi1WOURWsObjFrnrsiHN8AiPJ6SiAoPAhG54vrP2kIGgAv3rkJn3r1ZQr04/jR2RBibTM9iNY00HjThiIEefmcrHQxMLScgbXsOSmArXB8JF5Ph+/I70rvcNqlbLByygGDs5q+yYHaMRkk6BVgRtaE+pyaIkH77mACncEYslkfKuVOGqxcvE41ewKy9JoUXuSkFvMj/tJlrtGrU9euwuHHDcxgecteJpt4pHFXOck4cIenXSoHmtJfPOxxeJY/YNns5peyY+Hr02OV15vi3huKKP+6Cd2qYBQRRhq0tJRTovtyhwKHvHuoHGysIvVW7vtEB6XvXTR5FPQNxSOy69Ua3Lt1QADI9UgyyCpEzDDFQ9vw8YQvLA/dhVq9RrX3tUgdr3OtH8TjidZeu9MlAESwoCqdxA6Jle44fP6MRgxFCP3DrZiRR6FWNgZsc/XIyQPQAkDck0oNOXdBZYvlT8+bYSonW4Nbm01SAvgeqABQAhaaO7k8h+4A6aoh/YcxgXjC4n0IkBgr+NTrr9GZDHgvXtuoVmCzVYeNZou5bdn2j17E8ekFfP1dzAU3nl6hIVOAUUFMKFFd0RuwJgEhz1NhxtWNHTxH4QZ89uOv0Tui4hsMRlCtYVE+fpBa49i/Lria282q88vy8twQTZtkcX6XbBis9d4Db7zi6/Rf2m8h3gVSSH5nrXoePETYx/3hGC77Y7q+Wh5ASQ1G251uzfvYoQcwD06L1mvqntyoFSmKeQrkKt8toZA49bKQGQ9RRy2MRRw+fo/pcPhfrKdSukmvcZx2NoYyYN60vdoGQkNPoHBZOM1kLG230K4uzwWsHe3AcBO3dp6iMNrRufY+rUW9DP9m8yZe0KcEbmh1IbKag0Jkp60uGpV8Y2cLbh/sQ71Ro3IVmppJRjnSNsMx7bxl2mdGXC1a8BlSN4qy5EFw9ox+iLz5+dkFAWYNd9KWKpy6SZy8P7OAqBuzQUsqNxNvr/sV8CSiqdRqIIUgCgDpJWoXpmdKfSUacmkGbScjy99/hryuGhR8Kb/HcDiE3b1tLsuAaaBUgwd36Pbh4ckx8f+tWhV2WljOA3cDM50FWZWy0V594Sbc3N/ltmC/CZfsNoMJEH397W9Ad4jWZuj5LlLb4XwxRQLtHDcLYZ48pGm+53OflkA8t5ctZQ52YiE+jTPoxidvhdvAK2fXWKUQ30cWvvD12O92p6zbMSvplS7dkvQrAz6nXGdkdOAc43/RM+BaOXguA2ZloReFJULwjAaszI47sxu1HkBWXKaduqsAD4pV7aJvkqbsopvmfL8+eXPAPv+QRSAfKM8ZHgg+gJMLORQ8eh0/GfPWbwZ9KGW8I9IjiraHrw/PhPLqwlthEZUSQXHMx8+VR6AWK4wQ2kN5spBzfIyp82DluUYbsywkWoNJyW8r17phKnhf+t4Ec2nDF1Dgdmdjkw6p6Xb6lMmws9mkU7NajbqQ6bzrkPRGSXjrKVrtE+gOhlApV6iYG9MPXGJ5PB6TRe8ORMlwxzPulRjDsD8kcK1g+pqAPCsRutkpTKc45VAIv23T6H/cM2bpDaNo7K9Olm6CEgXhetCVOOCzklEZoGdCQV/KROGgL3H+wxFt4jo+61Ldn9OzNrzy4h149aU7lAHFO36FhqCdvrLLdzx22SJvPziGy95hnLJlwgXGZzVLw8ftdd7ZfwNzn8HX2Quc7XTv1j68fPc2vPbSXRoDSq0NAvueH8e+Ob+4pE1vcV0at+tVQN7/zQFTgmmZ5gz0QrEoJaT59QjYYsG/c/8hPHfzBg0bU0K8g9X9Pp2S8sR5p8YKKicsgoZVcjEjB3UCBmmHI1Zas0kfGnU0Nm28TK0TizmWI4j5Aos/MmNyFnTRPalnxXjG1zTQY4YStR3Ll2C/FPP7IV6G+JjSGb592Y//1M8z22lk8DQywKMlW6N3t/ewkszvBsXyyMjja9WJEOS9LejhGnnjNmTQ9XyvbA/SDiAr17rCi/Sm1RMuZdAD5mJ5kZ20QJ7D4tB4M6rLuI9hNzPtoe+r75iam8E7m/b5fURR/3khzWoDRoMZDMd4ji2fW0tcK2AwM6M86lfv3nIpjdQmzMyhIlCyeEtykPoErf0h1OtVAhnM9OEfNOeweNsU+r0BtLCKKW1amcKDR0e0sDGdM8OAMeXci9WvmUDUD5rRw0hNRhqmcDp+m2MSlNZpAr6sPHw8wi0I6U/NsOEihv4MYCktyt4HblCDKZQyfh/cf7C7u00bzvAdMAsIPSj0MpAGKpUrpPQQ8HAfAKaIIqASj48gRcHtKZxedODo7F1xWgWIkuM7xzZ3gUXHXwkf5pUhAjzy6h9/+R5857d+ir00sop9sNRy5gzQPHnwd82WYUxnfFDw9dco/SIGmNkFy3jAa0yteeXp8V/si6PTM8BDvN985z34+EdfYSOB+Hm+WWvfaGkM/JdjA3wEKVr1mKDNJ9MJl0+uKVI4XSiXCzJxcutXfL14vZn1u7TnZVZ5GrBDsNqu1aiC7NnFkDYIoqHR2ihBZzSMCOnVWxA+yXD2i0TZyP8ibHXALZOy3R1QamasHDx0+Ag3/lbKML8+PNCXZebUqjzKfC4Kx2HonLNrC+VZizz43deXT/ZBzpLX5iWLqNCXc3nB3KJepzy02FXJM+hQ6WRcUGIa72624KXnbkBdSzKQAY6Uiu4AZWoHMyRwoo5HDHCtVoMbijiJNUZwTMosm8oqS1nedhs9ijG02z1oNBAwdeeuSQAX/CLGBGeAKkOpCsEbtfhLWpuybww/QkucAqbDEYHs87f3oSH1llxJCLKAOfOIJyivcCzeMMP2CxuGCgatSlRMdMgL1tjHOj+VCgE/VeKUXclnFxi3KEFviAXesFon12NHpXp22Yfzzn0+aWyp+RIzPvOVAG50euXuc/D6S/dgdxsPxcGy4bSX1dApPnCvcRcCcrrGWuIKuj6wqly6eg9xVUqaEcrpq5Vv8uXPzy+g1mjA1994G27e2KMzmZutFvWTtgWVLFr2VA0TYx50boJm4kyINsPd1JhSOyUvhTO4ODtnDKXSFBp1ycKJICP2i5bFMnfdmuVhezAJYrOG71+iIn/d4RimGWaKpaz4lVvs1Y/l7GOrW1eRT0dSbe0faGnhomYQtzaewP3jtnP1PGcZmra48EqAlh8RcQKIISy72nSBdW/UsKFAwqBnKI/BVm3VqFyDZj/4yLGxuq35HEcWvDzXb96nFp1lctx1g1l8jXRmsn2uVzz4W7ed9aLPJTfMBb+v+y509/E23bSClhJfxrXxX7/3HG2LR8sdn8W7a4V7l+uQOUdF0Ov23aHolVqZUjfFdIcZAiLhMyVkSnwhg8FgQLV60FpGiw55Yy3cye+jXqBsyZV/mO+XmetK/PDfxydteHB4ThwuvsfrL9+EjWbdsOWs1qjv8GVR2biiJz5ET8+IrEFsEr7n5uYmWfQ72xtyL9MQXHa6TACLcY7+cAr90QQenXZgODyS+kXhisnNF0vlOZCRtzWKAvsT68Lf3NuFH/juz1GVRqWQmBHgNaYplMSHsynv92c4Cz5vxdsMGz3bmb0Crl7pPIKcDC1dDHByfgGNWh2+8kd/Aq9/5GU4OjmFO8/dpHagZf7O6YDmw4v77AFSIB2zbbBwGu2UxfpYvEt2gEd7Drh8Nk0NGdHRYACVCh78jSmuERo5rAhja3Ohswhf3PpiBJlnKM83or3mwOta1QoFl+n00YKGLSvPxyI8U+A2VVnZ7kHWrTEq0WBF0KQUjaMXcDBlAu8eYSni/JsoqOGAl7PDwC1VWkPHb7kMmUS3OAtQsxhY4nwNGtkCVrMvIy9nCSiFY9snv0fy/ESK0ksDmXPSPKWfbUDZKw9VFAJ2bnHIFVhamHhnzsLA2VerVaji5gvP3+CDHOhzdj1ncrQWji2FD6czGE6m0O9jQLdMKZC6c9dFgsecZYG1+DGlE//FBd3vYS73OWX/1GtoY3NWD7M6usmPD+5goKZsfXIkuFmsCb7x1gO4INoWUzGn8NFXnqPdoFqkjuYx0lOCDCWkOPSQdlnQCP5YV85vAGMLgea6gAyCEm0YK2Vw48Y+gT8FlXW/Ax0uwtUe+5gSWMIqil34xnsPKfbBB8dwrCAAKbNLWR4ax3XhpTs34bs/9xnATVDlMh4oI9ksUoZAQd4pedp17C11pWiIJ5fP+R7m9B2oa4YMDbnUd1cdLgXOgnx6UnhT6Pa6cNnpURkDVIzbW5tc/A599xEHWf/kURuqeJ5FKYM7u02Sjz/I0Y+k7g1iB1rzyNF3uj0olcUTELcOvSr8qdd6ZNnHP5JRHPafXW8CSrRWBBVSeOspX2McRhfmaeH5EM2323XMqOR/4metIk9k4xMKjyUMYdw1ZhnHwlE+0madwNif6Mqiha/nOYb9hPZeHJwtUHFzPvZKIbooAt5lJRdSLQlrz8ksepbWjEnp7ivII3BVqsq+eCpeq5NKuNkoIYSbri6CUfS49jgwltHxiXutJtWiR84dg7p0myu1zOBKm7D4gB8Y9Jl/JBBE8JSV5z1GPCBiBM0G1r5Bi5+te9yE1O32eeOMWPuUxekWZDR7qAgcW+H47+l5Bw6PL2F3F6sybvOmLYw7UJlNVfRM2dBak3VRQpTTQ9/pxCPtWOMZyrNEr7iuGw1GdNgM3rODVj8VbTPlQuS0IwR+NQkfnpxCtz+gA3cuO22YSQYJKzIbYGcPBVNmb+zvwcdeugsbGxvkLSufrpmiDJhcGoPGx+XMU3CErXIL+nq8pcuZ17ozXAaFDwdCeqTqcIkte5bP84M3Sx0encLO9ia8+959Un64B2NnZ4eVhyjrdn8Ebx534WCjCseXQ9hplUkJ77YqbNljrZspxj7GMJoCg3wPD8EZU/ykUsVSIPg83BVehtlsApXyAMplXwyP+91TpRqrcYe2FdBoAVgn1jErzpheK0aTZaB5WSxS6F4GhwNlgX2BtXF4MsSPC6kKzcRZhrZJNdxm8uCgv/XwnKyHmASpYMplJgdRRCw9928+N9ZaLU4zJwYyYUuH8pym1+CeS2lI8qu2LZH9b4BTfpUyvz6zJL9lP2xfWBwuiJcrFSN8sy5mLjLnJ2HYPnMEo4K68tUScWNcCTcoqbyNZhPu3bwF3e4A3nl4BqdnXRq/VrMG3/Gpl6Fer8ilyH9zVUOkRhDEkMbY394kOgeDl53eADYR2LHGvVAoWRUXO+JQBuPBBM7Pz+Fgf49fBt3ayYS4/dOzS2g0GmwNs0Ev2UZyrKEAK73GdAaPji9IKR3sb7JzQDdhKh9vsdejHzGzh9NAZZMWzgyq2uBnHX5J5JNiP2UpycG9MkCuz7FS52AIm1ubxJ3zUZF8EAv5HqgE3OEw/BxMe8Q+Rb7//uEjODw7hSFtwuI27GxtwF/8ge+BSqXGPLzQHaq7Cbv5f+xVyBdaFljpT6ZzJNip1Itw9bwm+ZFY5AzZ/m6nR9Y5pjviruBqFTesaXkEv+EJq6bioTVf+L0/gE+8/gq89+AQXn35BTxajaz03nAC3zjqwt1dPKFqAm+d9uGgVYWjywEpH2zu3b0mVDIMJk8I4PE9e6MJXF5cEqhDqSJxkwmlV5I3M5tArdKXA79DjGA9zWVA1INjgwGnjU9RTq5fAbIYX8zy8VBnUp71OdZ2s5gY41BSXoSMen9KcSwtTy37QmvY2SxeKy/SQhZnWZPkXwc19/2TDi1+BXxyZQGLF0WaR6xMl6WiszEi5txLF2hs1+5AngxJcI8u8JjPd1xH2AXWBbQcl3VptEa87Y8csShiVfO6lEkDaubd/fuKUJNiyWSGKaVLw+fdQe4CsWglqJ2Sh4DZO+lDq9mEUVah2AsGkZAWoQrJUt/mxu4mNOtNePHOPnHV6GpT8LKCWSr8LM5vYWWCKZqIKANJ1aygxY9BXGwLJvLglUghiddAm70oDXRG1j6m3eEGLgSeaqVKFjuCM10vtAkuusOjc6hUq3BzF5UNW6uYEnzRHtK1tUoZNppV2N7CQ1WkhjM2WHbhcnM5YIwKgVeBKHBSDmLtk8MgKaj4EaKtVPbEA9yrVTy1q0wF3NzxqKxNDLUgWUmSY86Kdwo7uw24Scf5SbBVKBVdN3yuhNnYhD1NxcbYG3MBU8mWUeMA76J68/I8VRZ6Pb429jGCIm6qo7/bHag1arz7Wna2Hh2fEQV3fHIG21sbRKttbLboGEmMUyCYo2LdrlfgG0cdeGmvAaPpFN4+7sHLBw3oDDF/fgonl324TTQOlyxGI4FrG/UI1Mt07jGey4AZUfzvbDaGWg03T/m5qAZKCsDJ0pfjCkPDS0bWjUd8d4qbNzgR4YfHKsWyYnlpy9+6DmYtB1afVSe+fUWeRCLPfoF/4nJ4FxdI00lFS13dZAUrWTYPji+png4vGdxMdRRca7vIyTPpiU7rRvwm36c7PJWHi/0IDVaqNSDfJ5RB0XNyGjeYLEXy5HkW1K1JLkIZM7QImFE0tn0yyez78iTmSWYVpJWnfLMfI8lKiWR3LgbQaKEVLjVwjJoj6095fXeyTwav3r0J9VoN9na3nLvLPL4xxLGODW5zn03gstOhc0nxGWjVEf9Pykqrb3JWBgIApucht4v/MvB34eyiw4efELXPljZ1wTSDR0cXUK5WYWe7Af3uCDpDPBOXDYwtPPB6o04H3CO9hKqI9B+CiAA89ZNk5CjVQ63SLta1LGcI0Bti5VDyACQVWaxLBEcMRB/s7VH8AzN66D1R0amHAniWbwma9RrcvsX1faiGj1jx+C+lm+p6Ypz3Oekyp3Rq2Zo1np/3x/7hq7gMG1kzei+BruwXmI2HUKnV4PK8DZU6HpiTwdHRKc0vPCUKx/HmDY7lIEOGsZ53zrpw1h2ycp/M4N5uA9467sC9/Qa90zsnPdhvVeG4PSCl16phOY8yUTftbh86nTbU6i2TzitKliYSWupDqFbkUB4zJkqbSTaCbNrza92fWBUBpDXarGUdKGTubx8Hs55EDLgWfyLjK7IbLXXkPXJ7kUw0QwMHxtwS8hzY521va7yyAlCOlfFlMdg7vaOzJ7SH6S+caEfnXej0kLoZQDk78Ya9vIDYTulAaqAA8xkoDNIGPd2vBbn6gSK28gytEslz7dNJESplZw66AHZAtXiqQM1GxpGCAFBh+4w/RC9sRl8VoW1fPBauo7yl6sQs8b5UWgHz9sdMI+AuW8x8+ehL94hG4ZIM3J9TvAZ/Srghi/Pr6bxR5IWHY6hVtGY4b5TRA9MpDQ9z3MslOG936YQkyg7CDTdEOUzh8AiL582gioHYDODosA2dwQRarTpstqpQp0DxlLwPpEvUIlb01wAAIABJREFUOHdLceqPcSRAVeNdKnZSZqf1yMii92e1UoYSWZxSv9/VSGf6Ry1QWm+TGeztbkNDyjWgArh3ex9qtSq9M5/B6oOpmON/fomZThkFZAm8Ra3T7zZtUmgWXWP8Lx9Zb0EfQRi9AEt/ksUv96MFPuxP+Bg+rCR6cQGVZouuPzu/IM98b3dHPCqgMinH7SG8sNeAL9+/hP1WDbBc0qPLAdzdqcEbj9pwZ7fBm/kGY9isV+CsPYCNBnL1WJqjQ6mV+C7lSo0UIVEwThEhPTiGamVIG/2CH53yhiFVHaAGEF7Ch5AH4CKrJV1LSKZtwNMHdHJ+ublmRS0UbSVOtml8YVwwCg1cRZ52i6tnnzT9neXJM0qNjznYnYBzkwVYcCN+zIB/AqXZhQmI5cVZS59e3GsUr8HZXA13vSZb5g009/7vhzx6tgg2EzLI2XLYnPasgvbF8rQjXEBFuGcSJfLM4wNd4IDcPFf4XqYRotiCvVm+RiqAsnYMfcJBQ9ypW4OPvXgHmk0OWhInTYFa9rbOL7uukiaC/a39HehNJpARZ4ubteqQYdEtyqWWappCW+DzUBYVcKNyDLhzkgu4YWwBd7t22j3IyhXY2mwQSNrX1Vx75xVpPIiCvPippFxq9U2hashzsNy9oEHJlER2BhEJZwpKs3hInUj55kq1BM/d2IXXXr5L3gnx9lS+gFuK+xewr/hQF6k1owaMrRfvQDxMq3RFyhzQS6aNUwyeo7d0DwV0JT8edwpjoLnVbEAPM2FQSZdRUZcoWwajsoeXQzi+xD7HHaBTuLfbhHdPu1AtAwV28b32N6rw8HwAFTkj+bntBgV2ka7BDVLdPufGV6pNT5UR8Eh2DdUeymCjUYLuqA+Tqd805XYYJwwT+xGdTiXBeV5GZg9MLoKYD8QmcdJii5Fnl7oqnSRYF2CTXeZ6iX3+wrYEykSycYK2JjrAIr3LtHHbzOe1VOl6h6CFHsFg0IWTiwcwGvV5Uctwx9Cn1Ix7+URmRtDJxjWzukF/d+8mAtljMSAZB0quIi8atWCQnEIVFzCcexIg9H0cpoZFvpuOHc2sWKuIjMi6nyfPBeUL5DEg+JN+dNx4zDK4feOAyjJMRhMY9kcwGE/hxj5asmh1496LKXztj96G9w5PoVSpw8HuJnzbZ17mNEa0FWdYXK0PpRoH5bgUsgahMyhROQLMxijBaIiHmGDJgglz+KSI+Kzd9x49JApos9WSXHhsNAdI1WpjPOf7MSBMm6os2EtMQOv7U1toYxeDODFPEgPR0cK5SumcuBleDn3hgHQGtWYFvvNbXod6rU59iAFQqhoqu0jx+nZnSLuTd7abQu1LXRg5fMYHXr0lng/KsuJQXl7vUc4de1SPf+TxlMCvbsSaAVxetgE5MiyPgeOCwVbcMYwJRcjBP79bhz952IHNRgX2mhX4+mEbXjpowhuPLmGrUYFWvQLvHrfh1nYd7p90oVbKYKtVI0WGtWza5ydQb25CqYLZWMaodGWTZ1Arz+DGNmZ+6ewC6A270Bn3fTquNdZtsoIAMOpbjPGSGpf1YfGF5kPsBdNgetLTKg6LRcXylNrxMB9QqIo7hnbmvSMhwcF3B611oGCxMlQKvrX0zrqpyoOfn6oBFSCWw3xoD7/VzpOVF3yJKVPd3gX0h10YDDtOS6fcGf8ypqtNaQaX2pagUSwX5jsi4a4JNcX9YFPlgtEQdzfMew+CMV6vGU9D5KVongRdk+TibPt0l3DKUzJ8vXcmEqVzqZ2qYFTDSP8G72BmnVWIOvmMqUKWcpbBrf192GptwPl5l4rh4aHm55c9lz99sLcJt27swvnxCbx91OEsCwDYalXhe77tNa1yT4CsdfRHuDtXLDw8OIVoRToOk0/BIt1ANVVwJ++EdrVi3R5EUnzL4XBAtWwQoDHnn3x5AWq1Cq3VRbhhPBsJvRJQE7DjvQQcqIQk08MEve3SJKsca8XXavDyS3eo0uj+7hZZwZyznsFb94+p4uQrLz5H5iQHV+2mp7CypH6nHrda4krtUFaNZOVoBpCWu1YL3te90cyeGYyGWK22BG+/8x7cu3eHawLhYSXdPnH26KG88+AYnjvYhYv+iHj312614I8fdqBJ44JUzgju7tVpbOtloPz4Zg1BvwqDIZfn6A160O9isHeD7imVMJuLKUDOFGJlXy1n0KyVoF7lSqN07WAIpcEAZuUSTKoV6GYTGIwHTg1oyqUFZkr+wAN3LDUgg8QGT2Rz5/DA0KQxCEYWaRElYz9f1SpPeQQqL/YgijB6yaqX/m04XWzOi0dPYjwSrnY6hvFoCBedY+j1LxgucsDi6+skXR5j+VqGwT02BVRB8DZuoBrBnJ6lkS+bSOPNDe/25Tg7AgfL1vh0rxxtEnBR/EKFnJ28D35Pm3ec56HB3/C56pYu075YnuI391BIgzl5eVfLWUOT4RhmZyPYuHUAD066JkDOZYrpJEI8ilCsLlzEp2cjogM+8fptuPf8TXUFmavFwCSWcCDahDdrIZuDpZTRFScunxYw9x/V3CfTTEoD0IHlaJRimSlUHBM4PD7jPG3i9PEzJXE0dZPngAMAmYTkbbAGkKJwvMQoR1+1KlFTHDzFfT3I7WN8YXurBd/26VcpI4frvEjaopSrwOtps1WG9YKkTnwUONUNT1RfRn4swKtMbQ1XjBSKRoCM8JNKEPC/OC+Vm+/2sfZ7Gb7wu1+Gb/n0x+G9Bw/gzu3n6LPJLCOFjdK+/rANW5UxHXKPwe63T/rw6s0m/MnDS940R7vlZ3BjswqPzjtEP2HZ5wqWjJjM4PL8DEoYmMZALv2rFgRScHKYDHH0M6hXMtjZwDRbpLHo1Hkod7sA6MFtbbl+wH4jym7QgQmXNfV2KraJAvp8+IrGHclY0IdHBrNf+5GbnVsWPu43DxNzYJxTDoaNjpmEIuSe83kALxYeKM/eGKp5gOWWWZc+CcIFD8f7hqM+nF+iK421SuS0HnO97wwfGKAGB9a7x9KAZ4s4t3CcpaUGuZM5sFbGmuQl8/1FtpsYhsJxms8Cv+toOdtXtKOXnQJ65ojDTITIcom0j6OubOc5TSwAJ7tGCezEPPLN40Ux6vOxf2yl+QWHu0mJL9eAIq3bGQyHM9hpNOHorAef/eQLcHt/R9IVRedi0FUCnbwRhguPoZIa46HjowlZ+9V6hdMy9aECavo3XosnZDXk5CpK+314TAWokJog3aM5+5IF5LIi2eeX1YjoyMqEpxTPXJ2/qFBI0YgV/9lPvEz1c5rNhktTxCaqAUTWuQZSJeHBB0/9MX/uOkmRxGe6PHex3tkbEDA3NY/UmlfuXoO09O90Bien57C7sw1f+OKX4TOfeA3efvcR3Lt7m7wNqjJJAfEytLs9OGoPKTAOoz68dPc20XJvHXfhpf0mfP3ROexvYJnsDB6cdWC3ibn1TJegNa+7dscjzIdHmo0DPmrBkz9NNNIY9raaMBwgnYtlNIawmWWwhd/jwTP4H548FoTrdH1ggsAI2lRCmnGLFahUb3WesCpuj7oBIC/AA2fXFa5fZy7JL2b9CmsgesMrLGdAS5ti2YXg7ndyx56p9WwISy2NEzfAy+fbfB8Y8E9k5aBgpGaG4wFcXB7SLjeRYFIBfVNSwG6fTbXNMTWr0YCtjRZZafjTqDfI9UVrCQ+YphS1LIP+oAvjySjg5Zy8SIFw3ovfIh1QKDSqMg1y94lEBU6dLZE8BwVzJkagPJeVpxpa2xgrEn3hWF5QKM6YGKu0z2ajFMmzFoSjquSwaiycNsJNRDM42NqA9x5eQq2RUfbO87duwMHuFmw0MC0RA5K0Q4vTKgXM+ZhEgjaakxjgwymB1i0TPExPSZFOrjE/wU04uPMSc8Q5w+P8vE0ghoDPu3vR19cZwMFZLbymiE49htdRwNgTjNglWIrhuZv7cONgB+7cOpD6NKZ0MIKZmzZShI5AmgPXOhpuN6zZzeooHcqN9wd8BNeaBWw3UvlSwcz5Y6e9c/+Q2vpbv/sl+NxnPgGHh6dw8+aBO2xkOBjD7/7Bn1CO+3d+7hNw3r6ERxeYAVOG3iSDF/ZbRMe8K6mUbx1dws0t5tRxPaKCPTs/h2q9JQ6Rr8FPpofUvlGKF+sqNbBcNuBGvQYF508v2tQn2P57Nw+CTVHWOFbjR5cgGgPdURfGU9x0pYfeSwZhAjQVf3SMA1rW8hgBeoa8v8K7mxG0HvlTL88tyhBa1WNMMCZOCYm8PD8fuQnuuZ73d4px/uEltnGLUy0R1E/P70O3j/VveFOHvqx9O2OwGnfLGFDSS5VSFaq1HXj3nTZcnBxBaTaG1164Ba997BWoNetUXwRzphHwMWd7OivDUNzcah1Tw96VXbrMw7vV5Ax+TSd1SO2vs5PCmBFB/ED7OSEvx/tbP8+aJW4y8OK3lLvljFUpKcCFpo1prKWsovaF0S+lywR0Yt9PRAYB3IRLp+9J1r5a//F1krUzHjHIY5wPSynjLc1qHd55twNbO5gSiTXjOdUSNx99+ydeZv4egTCb0dGCmMaJOItZd3SIitBNZ+cdaNQrfBQjhURZO6D7P0FQFpTtdnukVCgekKElCPDu/YeAm7oohx8bR6+CVrrfes8n6UqaLCoESsnkTV5Y4vj7v+vTUKlgvRbeT6WBToe/kjlDSkgybQjIZBe5es4IbPZevdZSMkq/oOWtKdB8vygNtfbd+a8M8mgMvfHm2/Dii/fg//uN34Fv/cwnqOAc5vSPpXbVb/3OV6m/MTX14GAH3n33ED72+ouwudmCr7x7DruNMm2S2t/E/P8pnLQHcGurBr3BmPYrYOrskJQ5Gluc2opHMeLvbDBqZo1a9VPYqFeoGin1KWZWdTrwaDCCwXRGZRfwfAUtCcLlsAVXxDtQb137gs8jwNTaGRx2TiX+oYvUh1ttsokAVRADdfE+BjGTUBe1wSjwICU9hRvOqPJrNqRIFWGSiBkk9SWWo1Eu/luV6FIv8wov0hg8VD5nXW4Yj4fQ7p0CZtP0yX3K//h39nSCxT6lzsajEgy6qOOr0L4Y0SQst5pUQO380XsE9rhFuloaw82b+7B3sA/NzW3K9UX3ja0Z5FTLlH9drmDGwACyEp5T2YHxRI5KjF6NF7FqflVQJi6RAM2w/XKB0+RGntPIxfKUJXA9Zy0Io2+LJlIcW0qG8r0+UyMk2BiSDPTLSwbtS80wd50ugjDRWflmDuAa3gMAqqUqHD4awMZ2BpUqWuBYmngKN/b2YbdVJzDa2NqA4/M+HGEqX7VMXO7tgw3Y3mxKqiKXF8aa+hizHWHsQJpAXiEhPaslxBoM1pKiEGseQfD09BK6vT6BHB1WgoBOuCTZNtJu8ioxpbRZh1devgMbrQbcvLErxgZb8RQYFZQXXGek0ICrWKvub6kgqXSppWgY2HlTGXkottSBo24kx14rURpOHoOrCLBf+dob8NorL8LX33gLXnrhLnR6fdje3CDv6o23H1K/Yg0jfBaWPUDr+NaNPXh4dAavfeQuTEtlePOwQ5vecBd1o5JBVTaiVUsZdPtD6Pfx3IoS1a2hwmSoDLHcg6trwQuN6tlkMwL4Bm5owxgHFoQbc5mUGR6LKEcjUgkLEyvX3zWk5Ck2BvFaJaPieQj46pV3Bj246LdpH4b+pPBHhtqHERKlWQQGWUxktAXf+alj5BXl0xRjZhJQ5UNn9RdcFDdvfp59gD4sWmtGD0Y9OD57L8h1jd/f4oLFGvqcvXDibvudGZwfDWn/LC6mRqsFne4l5dTWmxswLVWgfXoI40GPOD1ctmiJjccYVJrB8y++DJvb27yNWlYX/ZvxxMMH4VZr3BjS7T2C2QwnFbeOM4bU8ZfPwviOm0++O6wLrxysT97gCemnU47+MmnwdiYkg6Cp9hndYlka1686GaTTrW5TCzBon4yHGEp+IusLW4rIDKq73qXKGmMgCoq73jCKTC2O7nkGleYEqjV2AUaHPZjhhppGkygarJOCVnOjtQm39zfh7q1NAgrKp+/hjtRtou/oP8niwGMF0eujLqDdv17ZjodcZpnOyNUyzVOAi/NLaLcx738KjRbuEtUiZmzpIyButVrwZ77rU5CVKnzakwZb1bIWsOe5xRSE8unO8pYvlZpx5YZNBo7K1QO4tds0KKuwoWe2OppHNp6hAYQZSb/5hS/C5z77Sfi9L30VPvXx1yHLGFwxQwYPDnnvwRE8OjqlAOyd2/vwxlsPCIz397bg5KxD7/zJj74MR5dDOG0PiJe/7PVho4Y1afAA8j70BwMqN1yp1ckzIm+Fjg3ksxH8QeqcM48pmmh5E2CPRlDudnAwJOgqyjUGMDOfdLVasMUNco0aGgJlWa/Ck2v9odkMTnpn0B+PxLuQILwxxhweCNfvpr+Ml4tt2fWrA62xNk3yUF0Q2oFeH8TnbsjDeA3zTS5UZPpC17vFWgEytzEutuv09iV30KIrNoLLzgn0B20YjQfCwxfw3SZ10Tol9CJYa6U9hcuzPsAMJ0ZGbjm6enyk2xQazQ1KARuPOrCxvQ+zWRn6gx6MemdU9Cib8rZ5OlsJLYhZRqcqNZt12D84gNY2L35OPxMlBRlUq3Wy+hHss8oMpuMTsfhUSftgB+NfIvjhklRMtooDV1WISklpymX4t+o6NwhG6VjXyQWTox2B3gpPtc9M8iCe4svnqvJxuG20Qc5acM826aOszUwmhQmex4s0dhCjPVo0Jfp1GJf6/z9jb9Jka3Zdh+3b9zf7l/n6ploUgUJTBYIgCIJUQ1IOOeyBwnAoPPHMI0KULcv/QBN76AiHIzyxJ9JAUlgRVFiWxYAoihQIgmiqgOrr9fneyz5v31/HWnvvc853Mx/IJAsvm3u/+zXn7GbttdemsQcscrbf59DrcqNOwztbQCBsTqwcuvFfuHONzVqwWk735LVYip8z8j+10DkS0PBTCGyhaWm+lDIgH0B/0OZBlF/Sxq3FdC77B0fMKBD94yLX2nX50pv3KOmASN5H461CMM7b1zgm1arxQqw++RTGcQ68G3FvZHK4R4vaUWPe14d2E3s9QP/Fz6cYJwgxsp/9Qr76xTflk/sP5fW7d8lWgXFHofTZ82P59MFT+doXX2OUDjnpJ0+fy96VTWbJgLpeuXuDPQ71uuLwD150ZR0F2DzG582k0+nY4BA44nKmtoXaCGHHUHReMAuolPOkvSK/z49HkpvNZAnoC6wcVFHTICVdk5koxGIRq5dorQTSE6Bmevdbah2zmeR4NpHTQSewdhwS8vpLmlSnCf1lQfyqjYjOQvdH+h6FtLMQzUuwk6THKEZWHgiuYvYvM+yr25Bb9vLhJXoZ09lEJpOh9AZq5FfRDPUuqTZ8vKQUD5uO54JoatyfybCPtBJNJuisQ9PImLoaOSlysDUWSqHUUPbCbCiVak2WhQrTysmwJzLHBCsDRvNgfihVDewB6puDnVEsyubOjtSbTSlXqloAIwcbEV2e8A6HZxQxRQgpcEcnY+E8bIGuUu/ShRi9q4HRibHP0LkyEf4K1z1Z2C+Nzi/J0zJMmEsglTTaDiZ4FRbKROe6JFezgl92vZfCSRmH99c/Hj69Ki3pTDpCqRhEnf2ZDjSHSuYEBT+jM9qzQUSJcXs76y0pcxyiBejA4a0Zy1TaaASJI09npGuitgOePhOvZPCGfp5lZBioMRjJ1lpbvvb2q6baqIFIjKD1gmnY+cvk+wwuHyGW+FqXJNb3Ijp3466YvV5vqlkTMwjrJ/BZrXZ9bMoq5uUvfvxz+ebXvyz3Hz6Vu7euU2cIODhlEZR7KR9//kQOjs7k5vVdNrnh3vzi4wdy/dqOHByeyu7OljQa1VBghvqkztddynmnI7lCWUbDgZSq9XDt0fM7rVThI0glAKoBpTQHKuxsKrnxGAUXWdTrGt1fYrG0BJT8wQk0yTrD9dbKBV43o/2s6Kut6UwqGWxgd9SX/mTAbl830iF+WdlXl/1ez9n2Toje4/k6xfOyfXUBFrW3pe7BewUI7YXaZ4SB0lNMIamsU4o/8Xg+g9bhBCy2yXQghyePFTJhKmbe9BJ3kfGESbCLqKl7PJRloSrd01NplErSGwykNwQUo+/K5yGwhXQOixs87BInGRVK6BhcymTcIze5XF/nWDL8bTI8J71LOfG63fCPFoP093gv6H+ynJHfu769J2vb24wOw0AG27iFck3GkyFZGrVaSfJLHQadXYAJJKMrwz4rRhmZArBbgYTM479KH0ywFr7iw8LPLiI1JBpZX4afBweQhOopnfLi31ce6IUNl3y+neTq8fx6Lwm6MovlwvXa/fMLwftbxXU57p8qjCPA1NFCr001KOTi93iO/sVRg2MMJCnIN95+g/LKXAMwgC51kCQeqOMwsBiOpWCFQGeBENPA2sIYvMVctrZa8tZrt0Nx0XqTMsqRWmNzqqMZfSu8BUgmjOZTzJ19AMa4wTtcMTJKCmcdgPqPqIuDDEBZNQ4dQVxsIZ1un9DIX773oXzrG1+Rh4+fyZ0b18iNV+NuDsqKCODF/eS9T+T63rZ89PkTuXZlUx4+faGGf2uDLBlkRJSAxjjAubJrTk9PpVRtyKCPRigYedPtWbEJzFAwGjCnhVf0S+Sxp/t9pVY2mtrQFuYf6HO9AFkk7GH/u/6bk0qpwGODzhuG3Wcg2UzSGbeZn6vtXziw0+G5jGao5Vm95RIHk0bgbrzdPni91cP41G7EgDfut8syhF92/NRuhNNP7vllkf0lybTuD0ocLxfSH56RD9/rnzLFeVl6cGmaA1W7yVTGo6WMh3PpnQ0FhVtG42MdPqEPCpi661nET6ChzhcMYllIoQC2BOZ6TkQWM6nU10RyZTod4PSziTZreEElUFhQyeekIS0UBnVAsAsKOam3WlJvtqVab3PBUVsDEJIt0FKlSTncYmEixcJM8qIL1LZzxNGCJ4+LytNrN4qZxZDezMuihjRl9U8LVXvbDOH3tGoaVaQrz46bjeyTVZEeL7O6Vj58JWTg4kxhpBTGCrs07XRbXZ4p3LXirOyl7fKGvDg/kXKFUK/WWALjxTdKKpuq0a1OpcvLjSu7cnN3y/ToUZB13NNuE3XnNcLWKBXn5AGH6sRvrLXk+u4Wj0c40Y213Q/vEVBfpb9McXK/vXzdpZo1FpGj2OpsHG9wSgTM9P16DwJuH9g9qjd0ft7lXF1ASh98cl9+5c1XZf/Zody4ekWNPD2UH8OMPbNedRh//KP3Za1cI4/+3r0bamg5oGahxh3zcuczzvBFgLbMFcmuKZU1CAuMmvBobEgKP3NBaQN0vuZnM8lNoXpJry1LPGCrZV3gnGQidzWJXtD39Qc5auLyZa07rB4jhV1XfJA5Tlt/XoMyywtopzPqEs83ylUUhot2Ous0LrEBqSGPtcCV/ZNFlUIg/bIMJ/FPwd75jl0NwjOm5ZKMKfff/uN/shxYN2v0HL8Mu7Z8FRK14NOO53LyoiNnZ32ZTQDJgDoHXNxwUlvQnvbkC2VZzDErLhYi0GShOtVgSADiKcqyUFae8xwqfyUp1trhNs1nE5mOuxG6diYrnIZ1MFLZkKPLYgTCxUGvvpD21o402xvs5vMNqgMOilLAolzm2GVZyp9zehYnZwdYRjduatiz9jPilfomg7sukTmIuHw8QnAUocizcjw3ssnf089xg+THvrDwL5NbyHiJuGwUzspmM/7S6NAS2ujK9Qb6aPL79Pxw7EahJS9Oz6XZsiGyqw4lXlyybvyqsA6Xst5sy1v3boc14sZ3Qf0ard1Qz8YCE8ybbbXq8sXX7yZRtuHsvNzYTe3rQ1NqHcuHL9WRT42/Y+sR7vFlrvozGtF7F6wbdnceDhOlvHjF4vXzHjzcl/Zak9Oszs/78oXX73LsI1QywUKCkJwaboU558Y3jcVeBEsL+fjzh3Ln9jUGYfgsNfCqKQ9sH7DX7PxAZvmqjJaoXVR03KM5SQRaVBu1c3PIE/elnF/yv3wf0hR5WdQxm5cDI/WB2eKJcKkuDPMBlq3rywnl5FCPy0mjUiI2H6dMra5q3ulsLSl+asjGM+/yIMxOrTcZyPkQdsVhyEvqXxmJkYsO57Kz8t8Fm5H04oRTsAX7sj37y44bjp/WGN3+JpWC3He/9z9F9n84oi3igErFZ4CXYFE+vX8gZ8d9Fladg5zEuSHNjWl88h3nlWLlg57lhhPRvRpetM8XinVrNgGWPhVE3fkShhHr7UHUPx337HHq73waDd4fqwfGicbCW6ASj5+1UQdsC0w9aq5vSaXZ0nFtLASiDqDt+BB8grRsoTCTUn5AGWZATr6Jdf3a50cUL3srzNDpWkxwtPCAszZs9XiaYq48jLB3Lj+eB/1+fqvOSDeePfAkRIjc4osAjB/DN3emgSTJANJj/7Lj+XKr5hvy7KgnG5sJQyK5Z2FZpiJVKb/UItONVkvuXL0m5UqFsAzxe04ipJVlcXF9vS3b621pturE7JnVJR2nIUYJNElDT0mnTOiTScOTroWk8Or68g69+DASh29CZqA3XiEdDUrwp2DsTbb484dPZPfKjjx89ISNTG++dpeqnrVaWeboHNMUQ8UhOftWu4z1nNRIMzAD02kKKBMFb4VqOI8AsNhsKsMRdIzGxPlpngtWeDVWDe5ns5KT63s7xMmhOf/g6ZEsIBqxXEh5OpQibjwcQaksS+tODob9kr3iz9aDQV91MOqEa6pFMoKIyicZshtO304eXGrQnsUl/LVh06783XYfNwTRiOmxHA19mHnWT9HhrwRLaX0vG7wltiEsLLvikMlkj5d5f5K9+PXFPD8GZOnejlSJKEnvG53GPhYcs0b9l3kTRAUPPnkqnbOBVaZS/2Iej2dmp+Kpk/lNbVqJbeh6AwHBoKkFmDvYFtDsRsQypAMo1dZVtdBExhHhg7Fjq1yLXJnxY16d95QdDkWn3Fg1jnAAYQu3AAAgAElEQVRQe31DKu1NGgOXbyWND/3eeCVGoWHh5kG/K0oxdyb5PCAgT/vSIpMuV089481PUZdESz8x2jEbuvx4AbZyG/2S9wYDf4nWTyj4JM4j1AF+6fEiTfWC0/LqpK9j22sRObrYkKcBnp5EUcpycDSRrR218J5JpIbggvMK8Jq+qlQoysbamlTyFWk2G9KEpgqKkojgm3Wpl0ty6+YuswDXkdH6TeSv61JVbB1n4SQeh3BS+MaxdpchUKMdDbYbf2L4/jeDa/gzF3YstoaoHpK/kwmlHDDe7603XpGHj/el3W5RN96ncAGuUUuue4yft0rdRMRODN7+g8GHgefsARh6HeI9HI8VugEzqehQiwVheD5FkVatKDubUDCdyu72powmC3n8/ET2D8+llMtLBdBqPieLWiMGP0nXuRuxYGcDNpgMeLHRkIBqgMkrXGOLiaUVrc95JrCyBCxpyIQ1ujiSBR6gn7D+9HhwLtXCSLYqJ5LPzaU7ycmnZyUZYACu7zczZ4GgkPgURQ4jdpLl4nhAGyGdxDJe8EFha9o3aUzm1+8F3OQjE6Qj+zlugyyyv9ysX4wGHfPS1yNt63eH8vmHT1aq8v6AkiOEb/026CbQRYA4wufR4nuwMUqSL1RNO2TKYiuw/FKlrc0xlARXIzKd9NhsxWidjR4eZuJfGHhbINwOru3iqeNc2hvbUmlthSEOWFForoFkrm5WZRARS86DpleiYwDHv5g7kVxOnUeMICLfPIU6ghEO5xdx6FWMf7UyH7NgdybuUC5ZCmERxoErFyKSsIfi8cL5mRHis0kOv5p66/XqwvKvyNSJzzc+j9Xr1SJiPleSs5OFrG3qGgjFbtunersuv158/uxkzGL/sFDRISaLuXzxzZvy5S/clb0rW6TkeUHU7Hs8ntU+WPhMOoC5XFnPyeq967qPA76ZOdh4PncGhGmSCH0Vz/foPTgMw/FhgCH5++OffSDvfOVX5CfvfSC/8sZrOmiF9S4lGPAeI2kBJGXwogb3CybLOK7qyis1mVH9DHCNzrgFbAPMv9frEeNfIJLHuk4MKgObQk6220XZ2mhwveO6hsOxrLebMl/m5ZOHB9I9O5cyIvmCBlJhHQQj69h7EmmuZJIexNQr6GOoSAnH8pkBEdWOTYC+KLH+dBpMWKfRhyTrL0QKqf2KEE21MJXt6rEUcipGh6z+bLIm3UldulBLHZ6HOkoaeaekhbh34qzbjCEOgZTZTgt0Lu771BZnmTirVnrVraX5THKL4zNRGOev/xVuZoICYCDxk8+ey6BnWLw/aD9selaJ9YgABMNnRva6MbglJVeoWdEWOwfHRuGuKsVKkw/EaDj8BwJLqAXo1B3H0mIE7eldCBRM2RDHbK6tS6WxziEXwQvauYOup40oilPGblA4BG28KRZGUshDvRG9A3ruKW1mNf10Dm7GJ1lBKvUD/n1YzekNu8D3z1LYQrpm78ksKvV96my9dBLg1DQ6scuxF0X8fuWzGKKmB0zXU3z4F+6D7XKABuenIu0NHb93gR2QbBS/rtSJHr8YynyWk2qjJW+9ek32rmzI1770imnieGEyHlYLpHq+HhF7chKasuwzHa8P0b0XU5OpT8C6Ha7i8ZLirjuAjHBZMqxbYZWlnJ735MWLF/LKvdvyo5/8XN5+6002RcXof6Ezbh0+Qj+o7RX0DSi1WOsBGs3DyBt8w16FBSEcDAnp9nqcHwDjj2ZDvw+qD4T1LLK9Vpat9Rpxcj2+FnDRZYvXgRL9aP9Ezrv9qFmTrCs3wCFoSXSEAqyAQSWFHGUumsDkSyqvEOJ3CyT0d5oJpZG5n7ev5HRNrNbCEvQ0ZEO14lhapZ7UCgMu6PmiIN1ZQ7qTFp0gPm22mElv3Bfg+f55qyQMtVi6BwJYYVsgROmXLOt4/lmIKv2cVXvgtuCybXLxtVm7nkT2+naP1l4G6KxWvNPobv/RgRw9O0sMdixk+sdmePmO19umJ54OOiYxWIguYS4poBzceDRPafdboVCWUnXdDEPk+cMgT8YDWS6mxGuDLFZoLrKUEYtGp2UzY9jcvSa5cs3a5x0mwhnntYA1G0v34InUGi1pb1/RcWlMzVXgDV2D+RIMf0HKKOjmBkFa7eKDSyScLeRLMcbg6xLju4pnRvwuRsExorbIL0mhM6Y3YivR7Rqe6AbrMtwweVtmBSnj6XI89bJrX92Y+LmYK8rZWU6aa3i+8f74B7nBTK8xwGMLjMqbyztvvyF/6zffYUTrxo/RNaLsYAU0CgwG3rVpzKh4pO2bJhpWH/kXcfm0Uzvw5JPRgDhGjNwjswb7x3VqFpKX9977hTYCNqry6ScP5Ktffito/yjcBCOv8cNcgRrelgD7wBD7rFhG9jOZzRWP5+fM0Uk8tUgexUfM2y2opIFlLbivyH7AWW9UcnJjt6UzAsxycQgMh5zMBQJp/f6Q82b3D07k+dE5z8e1a2jvE68ea1TR+iEaB326WStKu45GLROhM+cb3m9yEDGjjA46XYSXYvSrmKdlZHhtIb+QvdoLKeXRSa/X1ps25Xi0bofVfTWYDOWEUX20G1Q19ewq2Tdq8LNWM123q3vwMmz/l9netH/nl9UkaJ95Iqu2fCm5737vH3vcZFzurDfInmQopmcKjWkBsXvSlYefPtOuRX55OLr6fdj2+rkh5AbvXt/DQmoehlWZFEtq22iaBCdQLLVUd4PNNDZeginujP8tZqMMTWz1JjmffvvaLcmXqvq4nDbHZAN1hbwMB30ZnBywoAymEKiglXpVao0mI3utE9iso2LZCrpjKebHkhfohcT75rckFi4vv98pLphJzy67rbbB/EFfmqoZ3uKwy6WRfvLGdJNmsNGQKcTF9LJ0NbwvkVNwQ5peNSCE7lle6u1JgIVWzy9r6MHkK8hbr9yVW1f35MaeSvLCAPaHY2oqhcDFDBULmFw9zs6yDutY3wy1FkbhthYUHom0xWDkg2FPZr961L8C9QTJA85YHVH2+Id/+Z7s7V6RIvSb5hjWvUEsXYe56oNwimPE4+08KPqn83nhaPT4wNw1mndWDYqtMPSd8zOpNtfJ0MnZABCsPxRZEVnDrq+3StJulDhgRPeU+Uibn0DDxV6EhQwGI9nY2JTTTl8+e/TcS2Zxt2ewet/3agnwmc1aiZIJaLSKA76UvpnZo2nk43VSW0upVbGbFWid+olGB02cT70wklapK7WiRukQTgRcM5zXZLZQWW7c87NhV0bTsUydJp5h08WVG7ZLwi72wCx91V+1fzI21rxGdp+mUG1y5Ay98sIduWBYEmN/0ej4vU7T73Szrv4+PcKDj/fl7Lgb0lvVG08slXvFpKVfHzQefyxD5AqgfcGYA4vHUGrtoEXBFouyVGnJAvq3hsVj+bgX1KHNUzoJNGShU1e/og/G4tu+dkcWbK5JpeCh9z1n7aBzeixTiGSVGuZ49Cgs6lSL0t7azsBP+AGDGeAYgLcW82fs0EXhJ96/1cYsO7MEsvD7GYyps16TGx0x88uho1VDnC6iyxeh25qXn19qiF96vItxTnyuGZwfOkdF6ZwVpNKYUJKWm/VCLUAjxq31NbmxuyvffverKqVLoS+LtkTkj//iE2k3qvKl12/YMlIJBkbU1iCoSJtFyIkxpwEIht5YMYFRE+fCenOUY/ce7Kw6Bf8ZBhjjBVED+pMf/KW8+9Uvyf0Hj6XdasnulS1G4nRG5kA0a0SDWJRDQLaCW6oGHoVXxd/noEwaswavgcGHKBl04Ht9SEc3dBKYPTQYQShHYnJUtZyXcknkynpNCmVrbuTERpuMTiQDqqNJw5fBRLVqXUbjufzi08cquWxrkjBLBtHDXs0Rh2/VSozkYeR1Hzhg429OwhqzDyFSWt0M6cIOn+1F/3g8Opj8VDbKZ1IvYqAO5FnyMprX5XS8JjNyc5WFN5yN5GSgmUr8uGy8vrr2Hf7zy754WlYTuwQyzX5Ods1f+Jzw4r/aqGcD7Pgplxr7y1PpLE572Ymmv5vNZtLrDOXRp8+ZVpspC/IKqUFPOVXK8Dfszh44cHrJAc5RIaUF8HtG07C4MKgNtnB7MZaRf7j7MOBe8MFiwPQjvH3K6H9tfV2qTTgMzQ4ABbH4a/KsU3TZHR5LblnQwrAZCZ0pupRqrSItsCQSF6XWisuZBl8VOBULLeSOTJbBjbvem5jWRWOnGyIsuwvGMkD4tkdivSN7vAvGOTlw+Fw93Yh4XOC6X4YrxmAqwHsJzrq6P32Dr15vIVeQznleCuWpVPGoE6aOvlbk9ds35d23v8hxhx61++APFi1NjbI3HMlkPqfBZ5Zmd40ROYypBxfWoZrSLl0DXovywHCVlaO0+iUhIpbpE3VJvyasC/LuLTMkn34OqYYJG5JeHBzI7du35ONP78udmzcFPH/Id+gDNhlnP6cA1Zixt+5eDPcGFo/3UU8KWDwKsfOFjGdzirjhHCdQ9SzXLTv2gYpC8TFo08DY1opz2dqoSalclIJlP0Q2wYgxxUjPSJG14rMs36CDBfcejuC9jx7JFDrRvsNtvZJFA/pkMS9rjQohm6INXY91MYVL3K5nuJX+3Hy/2SIOlGpbI/retDAVe4SK+ZlsVw6lnNeOXpxaZ9KWDjB52hON5LtjlU5AI1m6D9OAIxPYJvb/ZVBNXOuxKLy6X+NNi/iPOsDoMC8L1tL3+TNKbe/L/n7B2Ed8yun3KYhgFiFYM9cEcdglYmp+00bDkTy9fyjd86E9y0QGN2Mik89hpO6bHno1kJytKFRiMA0gGue747X5YlUKxRq7/fizaebwPDzSSKZAEafMLWT36o42fxjPzhAkXQiSk/5gKN2zrtJCgxHXcwNtc2N7XQplOBpbAWRNqI4I+MHoBOWmxvUUAD1VpJifSrEwxtETFlLaaZoa6xSUuYiNr24cXaDp80hYLC67YDrsLBRfcBRhSXriHKC4UJhKvIKvl3SR+gJN/5Yu2gwGy9Q9L51z3Ku51Bo2FnC55MDyvSs78ptf/xqLizBqamgtxfF77gY4tLyr69HgQCEP/d5L/65XY5IHBr+ocF48Po0/Bmwjkp7O2MBUrZQVurPGqtiwpJkDfu52+wwCjo9OZDQZyd7unjx8+FTu3L5J2Q9q7Pt4QWNPEopxc8qYxgqubHoCXTKlT9rv5gsZjMZco7w/GLZeqUf8nPg0/oMIGUYD5qVeyUmrKlLncBjMibQhLegrscRaoRXtREajFiHZpVIzS+UKm7hUOrrAebTPXpxeWuJDNL+3USM0xHXpQQYXnRVcrWlvJf7NaG5lYUndZ3GVuuWN67xSmEiz2CNk4xarP2vI+aQtk4UPxVnI0Jg2Ch+piUzXbAhKwkfoHr00qPJGqRUo6tLjBceY1u9waGqE8v/AvspmSTlplnEvK3I+7kkHtclMau5XumqvoxswY5+9nfrnhEqYyU3stXYD9E8pppRNM/ytT+6/kKPn5zYlaOXmuphaKCpoJ60uD8AvYMLAmFcEGQOlFfCXWd/e6elgnlAL8HeoaToTjFG6w0gh6s9LGwWiTShk4nrBtFGhNA6BNtDy4OBEOFuVN9+jX5xPnlHLxvYm6Xn0x/m8DIZTdhXj9IedI8nLTDZ2r0mpWpPZFAYeWvto0ipLvoQxbiMp549DJuDPLxtVmBNFpJnM0YyvXcXP0+cRs4NwzNAFqLWG1QJoWi+A0eGsV+eGJyGE71nfKdrUdvF4/hbNhTTWDkMoliKVXFUGg7wMJxNprM2kWq7If/f3/x47OXGNbuR1M+L9iITVB8HA8TyQiqsnMC35xMjbCcBoqmSHCoLhyxUxyahhn5/TP5VajIEpnU6fUTP45adnXdne0UIeqJKeAeAeAkLBMd77+ceysdaWre0Nefjoqbx69zahAz02MSS956BJ5mO3Lc8LKrCASoJU8djqX0p9xGciesccXtQnxsO+5MtlqUDKIKxPrTeVi1ijiOQLNPSbTZFyRTWkcnyuBZ0HzEhSUzIgPpifO4BYma0TDHC/deOqFMvKVgN1E84F8tPHZ3357MG+SpOkg0UEUFFB9jZrApkDPbUYxfO11oGs5iNZw+E6EhuUmJXAzLFB4c7QwerarR1ItTAMoTJYNU8H1znxzNf1YKpwDfa7+59kWa/0CaT7J7vPkL1k6gyhoOxIcTbN9QJsaqPxzOvFmlQLmLULmG4uk/lExvMR1za+sFcqVd2D27VtqSCoXS7kaeeIczzMXJu3illChHPsvL/7vf/Rs7NLvXPGzqd3JAMxpIVbfXAxN7NvcyK984F8/uHTTEFn5ZD2o+LxdiSvWpGKqZi+YYkshEE/x4aS2Lt1eEmF2QDm2WkDl0JDGunnpJRbyu7VTckBP+RcUT1P4qb2yf3JVM6POhaSJKMLETHllrKx1SY9DhOWJlNEPt7FqEZkePZU4SbghqWSVBoNqTbbUi5DiVO/APFAhA2RvixHUuJCtdWe3OPU+Kc179TPZnKAzDqLO+VyZ2KfaAfwDCZdlP75qxvTo+WMc8J5J5szmz1kEUX8LT8visxL8u5X3qDy4t7OpskKuDiVroTcwqiHMBrWKap9YxolaiRuQWN4lrGA6pRIrb3G5iq8RQuv+js6NsPuu52elIpo1a+wuKuaMaoVTxbMdCrPXhzJ3t6efP+P/0ze/doX2YUKhhaaudS+27qwmwV3xF97LcGkillctUElGAdIGWNSJinuwzXW6fWYqYzHgGrQ4apaUF7HQl0ARVcov2LmQz4PSKtAY6HTIlALyHMwOI2kh/Out4RzWcylvQ55EpFWq0FIUytmWtTGNWE63GA4oTP88NMnGW1/dxLteknrAQn//vK1nWaTce3zO1/UdDzhh2QLQJ5hKmvlc2kU4/Ck3qwtvVldRnOF8/DO3nhAhs2Ic7DjmtfkP6VpJ1IoqYFaec/q/gjb1rJrr9n4ITzTJGs8gbu0M9tIAYmthgkslxAYOsyhf6wWatIoNaRWrMpgMpYz6vokNjCBmTKnH4x9OKPUM1xuitOoP6RfliK7oYgXmMX6AZeArdM5TadakWup+uS86XZx2rStbe/8r2BwjuH3BtcsFhNZoqmK8EKiIU8bj7QbwmpI37QjD2tvY60ujVbTgholaiqqpJEp0u3nzxCZw7mojLIeW1+G4lZ7Y52UtslE2/J1AWFb5GXQOZAlInnPVsw/YcFu7t6UUq1B2qc3oiDKyhWLgHKlnD9loxY0fDQa0Cwni99F0x6ZKqoCuJqWhvqIU10vPZ4b4VSHJ8oXXExzI7au8hOGpiYbwjd2ljoXoyNELOuttvzet74hmxsoVGobf3C6BtME3TfbEJ5GO3HFMxOHVNR4W8TsrtO47Y7LOwVS0Z2EURM48nq/z8870mw2ZTGFgJpKAaCxqITKpv39P/3Fz+Rb3/y6PHmyL1ev7UmVWjXwPonnYcZhhWL/PATyVvwkk8aboGaYBjU1ZzLnsBBEqAgmBt0TCvkpTKm7GlANuOoawWsUTzR8PpYrm1WlUYb7YKKTRpeEs0AhWNOanEzGE9lYb8kahwFpzIw1CuiJmVMur5H9bCbD4YQO6POHz2QwHMp4mlXIBetmd72mBVn3wo6pBkGT1OhmUQGHDWMN0aMRjWQwsW6t3JV2uRtEDyfzijwf7shsEZ3gZD6Tw95x0LBPnchqIMKwIoGZEl+TwDeWS6SISWL/2JMAWW53TiHRTsOxGGOrjUu+cggOMX/Dsq4AL3kMrfepUqzKZhWd/0U5H/bkbNSTGeoOCeb/y419gqOvmvr0pqfwTYS0ssJBelMv0qmAbb54ciQHzxA1R2+den1OmFZRX0v93ejnJYeCLWeMpq4Wmwtpv0+h0huizsczhbzq7uQLcv3WTTJmNIEAdGPGinTLnByfdmTYG+mN44MEhxnFXeXwN9avMNIhbMFX2Rg24LHTiYx7Jwb7eOmSlS9pr29KY23D+N88ORZxg2EHBxqZCVQjchj6cCp55NXJV4BddGVGGMZ+TiOJLGXR7okDqOH2Jc+NCyXi23wGtgf5LFdmgF5WUMIzzab0ttftiUJr6G/86ruyvrZOuMMdrEfcjAxdAylRWSSAk2rHuC01R6g4unblGlyvw22CvLAqQkYJAzW+RH8MQ+f7zDADdlGq4VCqtZq+d7Fg5F6pYAKaCos9evJUrl3dI86KIipun0suGGhjg7ytGxcFV4vaddoV8HYt6MLhQZmTQcQMcuNzpuoqBa6OSTfzktoxNYj1FXUMpxp54OxjaTUKUi4b3OUEN3vuHslyiAg2gA39YEvCEpr/U7lx7SrnS2jGoHuA/oDnneN1DwZoRirI54+ey7ODU112ydAONEld22ywWcr+GOpAuC/Kzbd6yiWql+E9vk6tp6OYm8l29VDKhakU2EGcI33ybLoh41kpZObD6YhqlmOw8RI7czFwsVz+Ajfdzi21w4nNCQG0/Y7BBhx4wjLS55UE0JdE8LqM9XVFDGEpGgTtQa8HUuHuRWIEnl+tWJf1Kqi7C2Yth/0zg6JTiF3AszcYJxj51PtECCYLzUQjG4LwFLqJdyHeJgtLHbfC8abjqTz4JO28jemcrq8sDdONED0vYBpBx62uEs8wEIHA4C/ZhKUn4s8Hr8cPhVKTBVd+jw5Y4poonhZN3Q+TtGwqVjA2MTeqNjekVGsSvuHnWtTvxZvR+QEzjfiQIahWlmKpJps7m7KkOgTw93j+2PCz6VTKwPGRtyHDhlwzJiYVMWWoL/kcUrU4YMVte4BmAlSoz4cL3G6pGmzfUY6dXhw8k/Eq/t4Vp+KvicwFr8FcJhJlCVcuJ3dvXJfN9TX52ltv8RpdoyZk5z5VzKNtS2+9U9Sv0yEW/mwbQVNmg+HSDlaL8rX5K+L/Ctfp5vTv02IrDu38+IODI0ImgDQwzeqs25NWExowGsHBcJO268MS7FwWJivM45ukAhudTPlSC/mmNjmDANecoxRRdIVDwShGkgc4s1WDEBQ9YdzbzSplCtDhjY/Hv2ioAnEB8AnZYtg+9JDKm+dj9O2NAesu6GUBji4axEwzqZZKsnNlx+QI0j4YleRBdA/hNKwpFGk/e/QilE3VJuTIvrmyXpVWXZsQI06cHC/AppmVZ34jCWRyyHinVngFPVL39WBWl7PxmowX5ZBFw+CdDjsymU1SxDNE7B6opgXOEFlfoIJjUUXZgvQsHbqMgYW69vRKo4FwKCaRBAkHWyr0VlaomUGqOdjg3MOms29SqIaaQnka/HqxLrPlQo77ZzKYqgpxyOy/+71/5GwmgzHSo6aGPxoQx20t1IhOewWr98VjTy6eZfQQ3FCH+6fy/Ompfb5rXWhlmgXJcL648erJmWLmDZ4hcGudrw7lgGK51Oaq1AMXIMFQAoTiN1VHzxGisbbs+QT9ASFfsdPXKKdcrkultRmKunozVcQNtmpwdijzCYTbcL+g1VOUQqnF69jcWZM8dL0DHqOvwbmfn5wLpL8Xk3OFmbZ3pdJoqWhbHhhsmRsvnx9KuaBdfd61mHXP9jjM02jkbV8Jd10LpNFYqsNMu+5i2SV16NFZGzbuS8k96iVUuns3rsrv/MZvWPHWDbKekzNrAJdBklfplLEG5LhnMPQ2Y5b2NUTw8Q64Lo0bf1d/1Oje+OJB6iCBe4xJEwy+yx4sltLr92XY6UljfV0mo6FU6zWmy0VKc9v2oXdAfqeEAv7oRt4cghp6UCeVLgmjjylRiOSHEzX0uH50bEP2m/dnroYexdG99QYhEeLxlBbQjBSFxs7ZmWxsaJEvN0cQAyay49zYRz7OS7cQSQKETjUzZUSOLcTthRrUWHa3t6Veq1GDSiP2BY/Jc5yLTMZjwku97lB+/MGDUPfwnYP1CV79znpVcXtjsLkzUPugBXVlALlxj7rzvqx2qwdSL0IyxZRMlzl5Mbwqg2lZqaJ2vw97RzKaaiSfzUKjmQ7BUcawq4kOWXNYz3GPRDgyrn0fDYl3K4Sq0hmeCunxYjDkcKzXNPFK1lMCLTVmE2lWHkgwIcpfoWda6oW6zE59j70rANWenh/IlBB3DpH9P7poK1Kvkbqy1d87ThWsSZIJvOwYlx1vKXJ20pPnj49lDCZLCiVZoTaNCpxjr6JmZeXYq0m2//UiqwW2C3TSokEKkgbgaWNduRf1t6oE8mLWIz6pYZHJI9tRQZusr1/JIGzqM3QzQKph3D02R6TnhU5fRFP1RlkabXCf9ZwoA2ELfNAbSr/bl/kEUg9aaME94PSsZksqjaaUbfADefvQLykCYsLA9USPyLKMxO4mJa0ksOI5r/y88t6Q9XpAEpOE5E7rMTKHsh+uX9mRN1+5J2/eu8cXKaMmCsRpRJ4UXG0VcmskOvHqjwxWSjB7L6h6NO/0SmVSRYeSOougWZMImQU5YdN2x3E6na40MFHJnAkglRkMGwvt2hR0etaRFl+j90AbtiyCNxiHzoWfZXLCJko2hcLkdC7DyUxG45n0+j3Ogqg213g86DxhfZRLJamW0EjWlHoVnwu4D8PT3cgrpx7QIiQAlB+v6xnceSaydJw2J4BLGoVuXWHoKdGYAIEKjKMGVgGpmM3k+vWrllX4AtH3apF2oqJq46m8/9FD6Q3Q8JgsGBFl5GzUpVqxbrkQemjE7FGsxR3x56UXXjvSLKmUOV49nlelM21Jb9bUzwILajGX81FX+pO0DpgamogWe7adBhR+ynY4C/qixckscFunNPLpPrINE+kd2WBR35bF5jGBrQSIKxzIzzlAFSuqBhH5CMBoAivVSw1plltSQSOqnc/+8amMctoxfNHY/xVGOkSKofCYAdvizg93M5O9ZWy2JgJ6G7CIkdJ+9vN98pk1nPfc0xcKraT9TfFPXduYJ2s4vkXaDqlocxRuKgqgZbIGaEzMQKvj4MgTmU/OTIPHnAZvpH6PlLqxeU3T2uBUbJgFKFPTiQzPj8n1J1QjK24AACAASURBVOBuKwRcfGBwW1c2VLEQ5zfriBSbIoUyKZ3HLw5lOjyPz89LO1ZsRjSDoc7trWtSqSGS0WgMjVoo7JaKp5IXlZKwHWDRRZIsJfoeNLOGl6aOYfV5eAHQMfuwtkOh1+sZerxKqSw3dq/I3/0bvxVmlmrkHo28r2suM4+e3TibPfHXB6jlEngG5+JRuBZbDVO2wqx3uTJyTCZBuQHGsTXyVh49ThOKk3hs+/tPZG19k+qOHp2jIIn77k1Y3U5H6pihajxx76b144NVo9CNcuR9vB+ieBh4GPpuF1TkAtkv6HT1Z4Eob6NdJ/yB71tNZbRgrdAZYGj6YsYZ0dNJXypgBoWucsV/C6Ae4/EQwQEmCIOvTWUs989R+1I6gX6wNjO6g8C3ED3b2ViXZqupWV+0QTwPGHuQE1CnePD4ueyDb78SR6COgCItoKUY0UdDSAjK76Hx3aE+uV7uSKvYCYZ3vixId7ouZxNlCeGB4b52Jj05H+rrHG6JEIifjVoKX8e+/tNIKKx1nr9F4gbfpMfD67T4Gr+igc/+zk1zrEvqrUbvTaUSGYAphJS+NnqdLDkjnLd9HMZzbtd2pIzg0rL3/nAi73/+TJpreanVjdl4aWSfurjkoi6PBj06iHitXmQ27Nf0P71F6YGDjWKEdHrUlf0HJyElcmOsr7KiqMMnvrxMNRPsG42LnZWzkGqtLpV6UycVmZHQDkdsSC2ozsdowFCetD94XyDFcl0a7S3IXJp3Vk49Z2CapHL3tBPlxXn/1PrAcW9ub0jOuMYoIlMyOVdgF+TJM+gIwbmtauB7cVujsnyxRlYRojo4rnqjKZWaFgl1L4OVMZVSviuSA1aZ4PG26rwI5Kncy6r2/mTcsZs7XklHo6OulEryn//N32J3a7PR4GbwiNoXpjJnjM1kshQ68ckcpuPsbvhDdK9Rsy9Jj+hXo3RizalTsVoL/Tqja2vISlg5cAjjCfR4lNb4Fz/+mXzzna/I/vPnsrG5yUYkXSM5Oe+cU94A/rQ/GnHsZh3XyqKtGx+lblKK2NYX3j+ZuW48IBtALkdSrbf4XuLyZvtatYq0G6DhitSqZSljBF/VmqRM3pjwDwXJBrKYjwnnaKFJ14FSizUcwdrEH0CzJIHewlqtv2sRMI/7wvdYJgvmjpJuuCZHw4ncuL4nFWMf8TkArqAA20J6/RFnPbw4OJGPHjzje32v45RgyDcaCuVoV61F8x7net0AmWxuLtvVI6mw4RDS1+CdF+VwuCWTZVUHtWCXEpM+lfFsHCQwzDKYQ8naloCauplx2mlwdO4/0pWu7s8DoNiakdIOY8ZpEHvWCYSamR4X9gJF83RwlyM+vo/VbK4EY/Zsw321LBvPeq0CnB7BgDaTchLZ4xdy0hlKpYI+IG8GJYzzP4QE3QsX+sTS/H0Vp4l4bsCVVgx5BvtK7rZu+BRvinRGXYu6GMajqTz85ICLLZC2jVMcD6dGRTtp7RzRCYhxhDl0ZBYIg3CmLV+jhpNsDXYsavFrjBFqZPIwmbSoV7G3eqPGSVbcHDhtMBcoZaqRAhp/zs+6oRjsuCMWdjG/lPWNthTLOj/XjS0MAVLfs+PnsphiAIpr7PsiNXdJAg+ylobSR70Zx6IzRPY4vxKGLyPFpwNCNDiWQh4FXVA/tUUzGPjAOND7teqEHZNfxTXDM0ue5a2ru/L1L35RblzdY+QaIm1fPl48pe+LpaFgsO33NPiOv/N36ihT3XiHdwJN0o9N9kMcPek1AEr+mnyBd6uqIQZWLjIcDKVcqcoPfvgj2Wi35ZW7t+QXH38mv/Lm6+S6M/KnzAfYNTk5PT+XaqUqZ71z2Vjb4LPnsRBl23XgPHQ4iv5+gqLrZC6QcABt8uRoX9rrV2ioKzXIdEMYrCC1Skm2N+oUcAOFEkYBjDEX19NCsQ8dmcnZ6YnUqyjeW+TuPWIG8WBl45zBDgJ9CRkUCQm0OLCWsVs25Kl8rRlj4vYQTVOjXiqUqOGjW1OfI84dxrfb7XJuMxrP3vv4MddByP4tyq+XC3J1s065Bo3iY2SPbVkqzCg13C6BcqxB43RRksGsLSeTNVujwpGJgGp8dKDXDjNreNWyW5QQs4oYdPhezdCjdf58CEyZqQW5FzMzBif6ntCcSAM/x+vdYuLeVYsVqVUqMlr2ZTgdsMvCbqXhzDzJgJ+l6EmmgOV2cylSLVZlo7opRVLKFSY8OuvJp0+OQhazfQV03MTBqrHPGpnLMKokBwqvds/t9DVNd/yk9YHionx6VBYHToXR9JDR2OtqwvsOn53LwT4gDjfWynnPfFQCX5g1J+ZZbaxLrbFmzTbmZOyTwC3GDRqen9rszqRSQGO6lGa7KfVmk0qBan+MCmoR0hh4awfFXH1YGlUpngqfsHVljUJoiAy9RgB52M5ZV2bE56cBTsERFCFKDD8cVqmpSJ8JtXmur5G7Uj6Xsy4NxPr2VanUNdrEpqIIW2FEIbZ0Q6wa9HDvPfJJFkBaGPI10KzX5e/97t8mZk06uUXLiDpD4TdEUeZctbk1OBgPBkLh1amPGWngGI3jjVEnPkoNu8NSB5KKl8X3uoHXhilVhfyjf/8f5bd+41ty/8F9sp5u3bimsgoc+gEbqetXoSQ0U+Ho2tGIza8SBmb4XJzMmDUw8FCbHEzmhEI6py+ktbHL9UwDbOtoZ6Mh680K8fhyBU5aCQl6z6NUM6GDxUyw3vrnp4z4dUkAdtFYLbdQAUCyc8x2sEcExp7ojOHyDNy1gxbnQSVjfpquXdOh1ACKbE8twN6+eZXRvRbxNRtAMbfXHzC4gprnzz95xEar1S9AOVfWqrLWUJJBmsViaEij0CO9WEszOTka70h/igbK2Hl72j+T3qQfd3qQOAhgiSbTpu+ThVkSC5dg3MGmeXgdfRDPRbuqY4OoB+qGW0ijWKfRxV6jC8MLku7sYFVzwkljqLlgDRz0X8gUFPH089x+XLh7vmfU5uGZX6nvSckieZxfpz+SDx48Z2Ch9gOd0jlptjE/2O0JJY4TY58EyBlcyO9c5uSSAka832b2Vo2xOq4IH1yC46/8Hc0h13d3Za21JvPRQv7d9/9cDo7ObCO4eY3oueLVeDjYCJBpjUqY0PPAf0UWObUXcDToyXQ4CMUrLwriLLE42+vrUqphwSmuS6/NQhYq7iLD/lCGfS2OepSv+CNmZ+ZlY2tdf8jn2agCHfDhYEQWw2I2JEUuPm3bnV4QxgMDZIOFZBo/iUdWbNXhjmkf5ksDA2C1JTg5QDwN/qcD3DHTd6gDVgTXHDF081vx4QSDH7J+Lnx0Y77zpV+RO9evyd7OFcIbqYGFUNa//v7P5O9850uEmjz8i52iXjRNjLLDLk61fBl98pKBIAoT6bbjvzbtKRRcLbLXEXxoUMvLX/z4PWk0GvLaK3fk/Z9/KK+9cpeGE8/Esz1uaMNqKWzGxjYbFE7evTJkdCqgsmrwH5qixk6dHM8ogDYa9qRabTIqx5AQnDOi91ajIpvtmhp5TD0rKrPGtrWxpHQ4CTMM6u10ZGO9ys+G3lS/P2BErc3h3o/iWbNnucqjVyKMbfpAdsspns+eBltdNBQK5xDnhyPB+3jdS7l5/arJK0SaK0cbsgYxl8/uP5WD017Mcu2KsA1a9ZLsbtTY9AUKZavYlVapE4z8fFmidg3+8yQdV4EpURAq8xqMr9dMPckyDd2LibVMN43vtmxzfwJgRMRBUUNzokkApA2ZHrGI1JZ1qNgEOmvaGetZvDp2/arVKlKt1hgQ9SZd6U66MmNfkJ3cSwy9H6NZaku70lYnL0K5iv2jc9k/7MTNakFjcx2ZobZQMFMsOoyTGPEM6HTZhwf8KLmx4XeRH3rhOGE9ZTmreGiAW9CSjqjnzvXr8vYbbxGXDl/0skv5J//z/86Kf9BHMeOokX6euDbxXQttsjUCPQEsNlDbONzcG1ToVYs0lsDTNnasYcp9EkPuheSQ3ufLcn56ziHNvlJwDfoAllIp52Rnd4NOBVzpk2PUAoDx6+hFRvQzXMPKwgxJERqqYOhrhmZrYU2/3Kvqv6CI4kBGinNIlg8ZBgtGfWPvhpQpJYmGMnB5wXk+lQIGrNhUjDRT4vGMXod/K+WyvPvWF+Sb73yVFEHQBj1C5wYkfx3FQ7sf1jjKzRhmA5h2fBKd42ocZvFIlJE39W6U1cKxe7CuTP2dzWPOwqUG2IXqw7XVMIPSiPUCt44o/fv/4c/kO9/6Nfngw4/5HF595a7kAIskxVtE8sTZGR4azu/FXjhoPDvg96afAweCUwOrRqmTmOU6k27nhE+qVGlwXfsaxOziTRZdK1SB5HxVrAlw5T1atohIC85aU9KRgiNZX1chQDJpcjly3J8+fsbiKYyy03C1lwRI45LyEkpRxkuw4NDXAXhG5RJIuzQcB5E+G9ngGVCL4vdm8ObCtbx75Yo0GmCU+bMAK0c7aWfznDx8+kIePdPrV5giGhZAONc3q3J9bSDr5bMwNxpqs+fjDTmfagauni5HPP5F7yjbDZ7o78SMM7hIQxLsM22r8HqtETAttDJgv+x4yCfgPG3PxYzY96CSAVw4sSUtfX402ImDSKAHvxd6zktZX1+TYgFsvKW86D+XKRR4bd0Fw5+cH9g1u42rsRayWMqz43P57MlxwPeT0JsFWcS1XsOB+QKck43sU+OeeHs/gVjFVhlgLg4Hn/7K4muMHvS+LOVrb70tjXpNqpWabG1ssLFA13tCC/PSAZqwJnN57/2P5J/9y39jRWtIB1coicCFHBYZdO9RCMVvHPPBjrVmq1AzSCKZfEnWN9al3mwwRYepgDHgXrDUGp603+mTUaPNXJYzAkoB7xoaKtUyU34YA5Vn8JLDUubTgeSWNq/Wzy3xivlindcCCErZSFEqIUQ7xkaaTfrsI9CoIQlnvEiHQdH5pezcfFXypSKL0ODsV6peKEOhaEYWT07QpKJOUtlGeid/59e/Ia/evsMIUouuuulPTrtsKIPRPzvvyOuvXCfGzM1tyhdeEPVnHSLxlUJsypTxWwK8e4RaBpAEDrjIq5pMwOmd0mjDPBxGouFXeOUnP/tAtrc25Pq1XfmTP/2hfONX3+GdQmTsGYlOgdLhMwrP47lGiig2NQuwxulHFIv/QJ3EoG4UdcGNh0xAv3vGCWacpFaEyqNGyCi0NmtlWW9WpV6vUEoB7BlmP8Zdj+ej95hGHpo4Y+j7z6TRRAOhzVJ26mQhJxgHenBwzDXHWiwj0jwjdt+XxJMp4qeBmBdwddWkzVZY8TnOdWCm4Gwew/ix5gHZIBvSupVrC0GUDfsqJweHJ/LR/WcmXWDZNwOhpVSLI3ltZyo3N32Ye1FOx+vSnzc5DtChxePBmYymkKkGxIlnkjb+eQi8wgAMtSe3twnUYJXTlGGTjWET55CEVD5XIfFc3Bc09B75w6lLSepSi1vQIqdVA78KYaNXotlscH3DsZ2Pz2SEbD9Bwou5kqxV19ko5c7tpNOXJwdnctYdhtqnd1No/RsT3+x5W1SvHbk09v+91UtCK4B511gsDblOclMzBdzLAIkEGwtxqXk73l4rwP3GO78q13evaZOHGxp7VtiImkYrlKLeMCcPHj+V//sPvy/7z46kUIT2B2iXOmhclRfxL/4H8gYYXAIusg4TDsCPnR+WOIZVF0qIWIxXn4eh1KiHPPm8yHTUl9l4ZF29nDaRGOSiFCpIP12zJxpfXbBzWcwwqlAjzwD7qCvRz2AkH3ZpUqyJGYBCuXNT+7SIxj0c76mnmLoZrly7KeUaNtNMDp88ZK/BtTuv0XTq4kF6h3uKzdshbx8RdL1Ulb//X/wOo2O9lwvpdEcynS5lNFIIAe9bbzfkGsTkfCrQChyDMwxNTgFuIfASGpy4fS1KBxSEKBlpJ5qWoOw4nUypYQS4g/osZnxV9kCjesgKILIFQ+b+5/fl9t278uOffkAhsldfuWPFVh3ADaeleDxqQppx+Pnov8hWTBaA0b5BNTbDFXCNdrkimhXpnB9Jvbkp08mIMCEhvwKGgiCSb0qrXpRWQ5UfoaeDTedZoHc3crwlnWeM5jlvYT6WdqMiS58uZQVUqGcgcu+eD6TT7UoeDVbYzLgsDOOwZeSxGAN0/t3CeAT/9nrtVVEaLMT9SO+0tUGT4Qk20zlt6Lqytan3LBlVCEJEt9OVn374iM7QjXcpP5IKZ7yKbNVF7m6XZJZrcUIUlCg9GNA2/xM604C7J/bCDXQspkamTPid7+lVmnGwT+Y4XkZSSPaSk+dSfJO1E2T0YXuroarlajT6dnczJU+/vqyD0Z/wOJEpUXojn5Oz0akMpgpZNcpN2ayCGKIBJ+7p5/tH8uJEB0LFGM/CPbNtkNwCTo/aDYw8m/Eto1Bjn3xFeEEvJHZVRk8d8IJM9J9SLRMAfiXwJLK8MrbsztUb8uvvfJ2bDydT4IQekdlkKpWiikphkyHia9YxlzbHgQn//F/9W/nxex8RgkEhU9NUpfOhQQr8ZcISWMQLRIo+qUojBBh4zrklDBGxNZ4yvSSGNoxlPu2YZbV7HJhukF6wwSm2w5xp4MYURp6GPhRejUpJ2KmuDWFhkfqDiOmvf0dpXlTy5zq6j4slrx17MB7A6Wv1hvR7HRkPh4Rfdm7doaTEaNiXw6ePaBCv3LqnOirFopwd7Eu1WuUAF9w7MHkwlQ7R5/Z6XarVAtvmVUoiL70OBlUX6JRfuXNNGvWq0SJjsZ0bwqAXPMy0yzVthEqpk+qkDbpYLOXJ06fSaLakVoWsdVEOD45kY2tTijk9tsItahyRUf3oxz+XnSvQvt+S7/+HH8h3fvPXBbK8YUPQoCs2jfSb50jnY1x4O2d1OgoZqWaNRq8Y0g3KpMsZ9AcDRvKt9R2ZG//ejWatWpGNdk3WmlVpVEpSrQKTB0RponIMEnTLBecCPRqyPgAtaYdtpayMGvZpVAqSRwEWGDqM9DxHrfz+BIPui1rBgZYSjDlqdIi8vQRg3SohQwV9UZWKCQkxk0NaACfFhY/P0b2A6F4LwDrFDWt4NBjLrVs3TKYBxm9O5U/0lmBc4cef71P2uJQbUsFV97Jeby5Xl832JteN/pyXzqjDMYAY7O3Ih/5NdYwCXBOCdXqmYIM1YtdMg+/xDu6YoGbg1nBsK/A6RVmNsj4VHI+3kIf1+hbWnv7dj4H14XuxLnUpCpreApqTNESZLb2gY6WHQ3AA+Q1k0FiTWK0Y6OPXfnjSlc/2j7j+YvbtRtw5MTkBi7feUCNfZGHWTYue1AVjb6swbpQQlhtlybx+umDVnqcdFxfg5ehOkoacFLe+ceWqfOGVN0mDw6hATsMpF2WGTT0z6hmUAWczKVeKNAQ4lb/86Qfyh//mP0q3P5R8HhTHGFXrWEJAHdaqjZtI0ShEszqpxh9fbHHWp46MYD4b2lQpV3WMiwz6+sDVvYEq5bXzHBYTGnlALbo68PCA05YUk7d2eA5Z1zZHg7DiYlL4Eht4Gs7FIRb8GrLJ7Y0taa6tRXaq5OXF0wesgWzuXedHwwGcvHjB69q9/YoW5fJ5OX7+WMaDASOMtY0N2buyTTxxrQ1DX5Sq0TlxjOlkQueyudmSu7f29FxTWCXo0ai7o6HPdLNGwbEI6fgx9Jo52Wk8ldFsKjCaAMVZdseQjvGUvHeHck7OurL/5Jm8+tor8sMf/UTaraa8/vorDAJc89+16ZENaXYoAgVEbCL8jRmJ4fQcPEIIRYek8FxgyCySB2TT7ZwR7gEWz0wTUtW2iGDANlo1WW/WpFEDu0ZVKNHwooGV3RczRrhezRrU6WizHwq5qGGp/pHz54G357GTc5BuGFGJk04e4ac1JcGZpHwz1jnAxLFxGMTfce60YKYjuASzTWcQ6Bpknqu7GaweD4DcgNn9QcQPuq06TIX2cH6oXzx4uC9Hh59JjiM4dS9OFzWZzAF15GW7VZGttZqMZyPpjnucEOVhli/3iMe6ac1c2WrpKtgWd6GeoZtdvvB6fxLZCDmaKDWoQR/OoDWDhB1WTkJk1h1zeWnkmlrYznxFIxMcgb0kW2ReSq1a43xiamNBknk4lo8fHUhvqBo/q3BtRCn0b812Tqo1DI+/CHPxFauRvVo/9W7K110xiBk4TGlYbqguu85wgSySePHU70Z0EHgApUJR/su/+btsJEkNsc8axeYHFIH2aATt662alMtFKgT+b//HP5Un+4d6Q6CZI5AV0MUIzLBcB0NFW6wdSoFk7XQ8ZsagPSSILqeyQOHTV4pDPxzsAOrUXIolQDbK9tEQKT5d2ma0bS+NgpYragTPc4rqlfS6LNra2zMQkxW3OHpuyBm6TsejcwAtdG1Ndq/dDAMOKJaVLzA6PDk64MJprGu6zcj+yT6vae/GTSlUqqTaHe8/ljEYSRg+XapQxwdqtK/c2ZM7t/ekgtfhXlua/86XX6NwHO/hSlcqjVdi8B2HVqOmcIjf+7S71btX1QFokfCk0yWeOe51pVSta/POYCSVWpVNQJQ0OB/In/3wh/I3vvPraIXTyDSXo766DlBBQd1poZphoAuWYMQS9Zi5KlEyqoaBn6mxp9LkjGP+wK6BAXv+7LE017ZZ8yiVcU9crAnKk0XZ29kgJt+olQjVqPpkCjO4ZdAGrdDQZ7ROBDaI2qplZJ+IzIqSKzh9QLOmwmIhj54eEMpk5I71Yo1PMNBcH4WlzEYLQkjKBNN1xLYal0oAjDS3oj842Ngf3tgmoIbiZ0T3CouC0onjKtRj1NTpXHb3MCy9wHGe0MjBu8C7f3FwJE8e/1wj1GVB+tO1jJFqoD+g2JNl3geHxKZMXSD6cq6FVYOS/D44hrCfDVlNIu80mMwcz/erRyUWaIWPs9gLcCKugwNuki8GC6nmlP0N9NamNII9WDX7uv7dBsTUw4MBZ93U6zV5cTaQR8+jkijthAfawWZElKRWz0l7PaFtJ0F6sLYXjX242/oaw3vsh/Aw3AVEJCe9g+668P6/5vH4MjXOX3njC/L2m7/CKIpFMqbfOmCZiwi1VosaMY2nXq0QG/7xzz6Qf/Gv/p0Z4CLncFYbLWsVt4jFW6HtXiN6IXVuOCZkQ6iHRmBGfDwIr1FhEMVga9DiheuGcHVKqAXCMOuisTTMHpCaaBu5ZyY+QjSa0nraRubJdCzU6VchZSt+Ki96a3tbmhvbDD/Ojg8ozrW1e42QBwzJ8yf3ZXNjR8rNBjsnR4OBHD59zEd57fZdMpHQOHTw+D6jXUgxqOaOir3hP4xs3GYUf1Vef+06h4ogk3Cj7P+GAmuiH586gtXCbIR1zLmuOAg8VxR9G822FsJJfRXp9YY09pSCNhjn/Oyc6S9xfM4c8PnCalQpS02IBhkhVEZ1k8aCq0M1isvD4GrhdU5Z47PTQ2mu78p42LMAJDLJGrWKbKw1ZHutIfVahZE88fgQgyl0FKIWi+RjR6/CkjD0cDzlImQ1onNCEBOsxhIZz0wODg+teS72bTA6xPCcMRwTGEILUjprtTJZNTwdwszKytFI34TGjPOudSPXgVqQibNA9oIAB7g6CT7Ym2DpqBPCc19rt6RRr6tyJ2fU5uWs05Gff/SJTGa41ziGWYolmsyGpAm3mnmBLozGNwms6xvCrVOAuyJkYZGaBQ6ex2ciUI/msrYqOZYGWJeQS1JYGk6yqE1lHoGn+H2w/UnHK35XkbJUcxiYop5r9ZIyXsN+cCjIb9ZhZyiH55gU5iY4tacuEqemGZBNq52XcjXKQQSby/Rbr5b//93v/cNQoA2hl52mwx/+e/em7jGD5wxexC2oOwn30HrZeoMN8PYbYeyN1WaIazu78s2vfp38eFbAvdkGEZnR7YhpchA0UqCS1MtF+fzRvvzLf/0nysnH4sR4tjqq3iXtrLWHgGIp2+VHKN56J27ayarc5UIpL6UKjLxp8hiWrzCG8o9JjxsrndLrHMGb+pPkZds9WOloDQUUzDudjUKzFVlwBbTs4zMUjmq2GrJz7QYfINQYj549Jr537e49Gutu51TODp/LztWbUkPTk0W3+w8/pZbL1Vu3WSw8PDyW44NDRvSc7IWmm9A9jM9aSrlYlrdubsnv/t1vsemHdiVlqxAa0YIr7oEWyvTKAx2SvkN/6Q467bTVgmuWVQNY4Kw7YGdppVYnnDMcjRmtImqlwTZhNbwfq84nQsXP1XoGfDfolMxQ7HMmk6ly2CnQpli8/9ft9dj56oX+YilOOiJ1tVSQrbU2cflGvcxzBOZKtoPR/PR6VdvJjbs6LdPKwfAPGsgZP7/VUMjGh3RrXQvCfSp8hjOFge72BnJ4cipVZGEWrWOQCrpzgZ3j2p++OJLbN3dla72lG9yid5AdPByjYJpRK7nKmSWYQTCcHLUeBPVqKhTm4VvMQGPWQ6vdkGarLaU8aMYTzofA+MafffhA+kNl0zB7nmHEngn85UTq9bzUqg6tKlNks71me8z2+nwh571OHDuZGp8QhMawPtYF8Dtn8Lg1TXH0JH7NFgmiAwnYeppdZKP7lxltPPqGFWzVHMRZEX7aF+ynHQzXABTjEzSRegNn0mwVWTfquGu1nLTWYtOUepZM0SCiDnD4NPbBk0ZXozBj2qrqZ6T/uuFyAxEKHe7Kkn9jxKofdcFJJHcu0jtzpGX++lfelZ2tHfJ4dZqUUue0EKieXTMjpUtCZQ/r9l/84fflJ+8/CJ5VBdHAMQb2qXi9Ln4Vh7LckZsLuD6Mm06RUqPvUbnSQnUxoVkKm2yJOZC8NGPwpD7PIwiKmml0xP5c/Iu6GDKBhUq3akFqKZVKTbZ3d5W9USgyAtx//FAWs6lcu3lLdX5AmpyMZdjrSLO9TqeAY8DoDboQdFtKe307ePX5dMwRZ5hA1Ol05MnjZ6xbQApVi4swVtiYkFgoyHp7m9cPJs/rV2vyt3/v15S54x2zSTOTLyAWZp0/CgRopAAAIABJREFUbym3cumjvk1q6BGFuqN1Zo2Lkz18+kw219bJwkEBENLQvV5fGpgaxVmyGrHiGGyCwnpIAgEU00IBlOMGF3xemKgEo7RY6ExXjPwDNr//5KHUW5syngylXK2z8KlQlEnWQpt9oy1rrRqplBgagmgesBa7hq35wPdavE5lkrF2OptxfizWDCCidrNEx05HQYxdI1gaVGvTz0NiIBw/x3twcnLOMYn4Ahvn8LjLNb+7s81rRkQKJhLuperdKxbPW+bRPdefsm3y4OMXcZ5qzTmfFo6K8L6OwDaqj35PbFRk1B/Lxvoauf79/kiq9boMhyP5/OG+PH5+ImMwSxIpC703S6lW89JoKPvu2++8KxvtDWliTfN56noB/fm005X3P/1YDk/2kwwgCdx9DxsE6pByaEuJqBDvC2yA2jTd1YxyU3uVWnAa/BjA+LkHaMYYTqmTCYmB5KSda4WjBczDisLBrGaAD3UKR+dDOejY0CQ/gl2f5y/IitY30Ch5sZYR7doqKmPGPsIEiUH3zOES7Cwa5Ggs+fKQs1zSpka3Zo0MabSbRMPmChK8U6RcLMq7X3pb7ly/DUTRKHtI142ZAazHqudk8C5mzF7r1aq8/+Gn8k//+f/L36UujpBJXjFqFFjBj9bCLXj7oDXofVAEyiEU/TUMLyP5SZQi5pbIFxh9O44fi06ernoqrNAQinGLBWAjXVD4r722JpvbO9Rs0QWhNxQm9OjgQLonR3Lj7qvMdoLDzedkPp3z3Bl18x4s5fDZI9m9focbCg0t1TIa1wpyeHQsR4endArLZRzdpucD1KcojUZbysUqVRUJjcxF7l6vy+/97jcI5dCMhoapqAnvkbNmPf4azwYidk8T6ro1S5Futy+VCgTAdDPi/iK6B7exPx5Jvd4mH7nb7bFBjBTBMNIvShrD+bM+YCP0lE2DpqQZjWQJNQjANfOFyvMuIICGbteZ9EChbG+m253fI5MAV34TUWy9RMgGsgG4l7qM1WD4kg7OkHCjBiaUa7D5slg/eCZb6xhSo05/NBoIBp2A/qHywwrrYVAKlYo51s80WnJCuY2O3bNOtyefPT6QG7tbNLT7h2fylbfuSqtVD92uXLgw6FynZrydqokiLvYD0SCDetwaOYOIzVl+jRFjB1uuXqtLrdlQiRBkodOZ7D8/kh9//LGysjwyXYrcu3VLru1uyYujU3nj7hV5895d617Wde6G058b3j+cTOX9Tz6QpwePVTPJ7Eh4UA4TBdsW+HAR+3eFVw9SA26S8Qbx2Cn2YvYpRSRWF0kCIoXrLSwLUs/V1ZbZ8UIAbdcQf1YbAWj18+fIZtITMGYS5bW1AAtlbe2HsfNPnMKF2kRyqNx3f/8fWnicCcXtQNYdSZeVpDFJWfmio0izAYsqTGLAHJSeoysgBtF/G3+24nH5ulxO3rjzirz7xS/JbK4aIA7t6KbnmCD11mQgQJ8GEgcL2Wg25X/5X/9PLsDMF1gSVMjUVnUYS1AXS8T/fROrEcflgnI2x+SbMKAAUTmiYG1Vg6FVaQOj+TlkBWM9R5EVU320KKWZjs0JZTC1lGs3bkm91VLDD8dBSp9CK4hInjx5JKNul5HulavXpdqoM/p58Wxfhr2ebKO7cW2T5zoZjWT/0QO5cfOm7FzZllqlKGfn5/LgwROZz3DduF6csy5TME5wz8rlBoeksMuY8IqKjcAR5HNFaRcG8t/8/b8txao2D5EbHkYBGpUxafGPBdsI6+AEKZaF6HEpMlnM5A//n+/Lm2++KvduXw+FX0TgKPihAOqOZY4OXnZcFzkExDFRFFVhGCFJRoweODian2BsTcOm0+9LuVQl5AdcfjAcIwa2mkjU2vFiGRgRrUZdatWirDcqUqujAFvR4qvuUjPwCl3FWoZKV7AGoB6V2QPSczie9VaJU6YYdcNpISdFrcBgDh3RaDpJ+JiZQk1gpqmN0j11fHIqgz7kN+aCgh56Ek7P+rLWrMnmOoqEap3ZSZvLsS+g3xvLWqsu9XJJQSbXxg/0SIVUuHTh+LF2QcNkCrpUKqLLK/A1OTk97cjOlQ1pNrB2VQL6+cGx/PSjj2U4jjOYcea/++3fpLO8dxOiaghKNDbC+nu0/5xD1F+7fVvvCR2kPk9IQv/0o/flxdGTxCCbg7D9EQumif1ZsYUEpJL9Gzy0GqRoHlLPnSkSr0A5ARFIiBfhM5fE7itLdD774V8GBWmE/vSkLx02qDnk7RkIBpyIrG+iC96hGrf0Ide4cLVe8PVPjZi9hycBY0lMo+cGmXNNCxwhwImO1y37KkCV3tSs9b3gZrP+TWRzfUO+8/VvknYJ5cIlUnFrfMGhfG4yvnflP+w8GKT/9MOfyR//2XtKdVup8rtnDlJooKDZWECNeN016yvVD8f6g6aDqqNCLgMKJ4WCTCCNQOMf8wpligR0hUfa3duTtc0tLux+tyvP9p9IqVCQu6+9wQcPHPnF06f83I31ddna3eOmOzo6ks7JMZ3M9Zt3pGhNO/tPn8q4P+RdQGcr6hVO/VR5A4JGgXaXz1e0E5m6/QWZzrUhLSwWUvaUqXR1oya/91tvS2tzXdUejYfsMhUaWUeJY1Wf1Oh+YrK4pXyOWVev05d3v/Yl+dnPP6ABf/3Ve9Y0pUVVHWmQD8Jjg35Ph4eUAX8oHu8wwcwyAhh31Y5XQz+m4V/I2dkZlVAB2ZAuS8pr3IQeVMCYo8+g1ahKs17hv+DKo87h8J3PTlUbkdQciB0hm1Bjj3OAwQJbDMff2axJu11V/rrtVWpmcswfOn8nbGrCdQOUVIq7sZ9IBFDoRR/gQg4PzuT07JznVi6X5cmLM7mxuymlKuQQlD8/HE/l5HwovcFE2vWK7G2jfgXevq5hDiO3xik6YBthqNAPP1SDE+PZUw2T3k2xfLCfoLy60WoxQMB9Pe8O5CcffiwnZ2ch5fn219+W1+/cks02prapg0SWc3h2Zg1qCzbQoZnu6vYWNYyYRcNZzpZs5PvBz34kU8yCsC/rArLNFe/phR1uD9oS9bAbPeDMRoFJmJxBN+z3qV0LL411yHgs3eTori1BqyucdNbgOxwJ9tf9F11b82aR2EEOlk2exl7puAY5pOoFqxfgr0uZSXhbJrJPGouci6q2Ws3bZXSjjHU3Q57eVAuCor6L/ZEoeNqMtnLCWuxzYCc2B+B4v/ft35KNtU019MCD51GdUOU8NPriKDZjD+BQiIb+r3/2b6XTM26vnVww1thiC8ODQyU75ujgTIN6GcOL7Emn2SH3CV+P9nlsxorUGg05PUKGEc0/NtS9117ntYxHI3nx7AkbnfauYSB6mY4DG//44ECGva7cufcGmUIwCifHR6ROgp1TbTS46bvn5/L0yYvwzFCUJlvI2vcVI1feeaWK99QIISwhG7CYaSt4wpCgYqljjXSoS2nkJ/Lbv/2OXLtxhR16ClXos/KCK3+2oSCDyUQqxYJ8+Ml9efR4X7796+/Ko6fP5f6Dx/Kdb/8aDZemrspzp8Gbz+Ws05VquSadXkcm4yEx992962EtMorne7EGZjQ2MBDoNoRTBz6OqBqRfK/XM6enkBkcQfD51thSrUCKtiBrzTo7VyFv4HCN48C+D+hsaOhVz571B3N8PKfZnEYM/+F5f/nNq2GkX4jF7P441KHQEhg14EpDN0cjO+L3XvzF4zHWD+7x0yfPZTKdSLVclQ8+fy5fevMm1z1YJOe9iRyeDVgfwDzY7c2G7KzXyOPGJCuuCUT1BuUEg24duOjU5WtMSdOJdb436S6WOTaw7e2irjbnz/3xVN776BPZPzyUZr0mf+e3vi63rl5TUbZcjhkXBsUcnJ4zqsczQkNWvV5kE+XVKzvW0Aa1USNATGY83of3f2rZmO3CxE6EQk4K7STxrhrLyEdJY1h/Jqnd+WXH0wDb7U7WIgT7Zz0QDQqmWWfypYHzUp6fDuSsr6JoeD+17ys5WVu34eP4w4qjCee6gpoHqxSjGTXT3/3eH7hd14OFmN+jWIt+LnxQ8vtgu6JHCk4gPV5SoLh44i85Xqx6hHMDD/nejVvy9be/qp2UFKpKUjGFPy3+1lwR6SwMWq/bk//v+38uP3nvI72xhH8ykL7hbuowKM7Em6JCZ/EmJRSo1MMn3hRc972r16RQxiBzTBPKy8H+I+l3dGCybWWpVCsChgiMBSLLe2++pd2xMHy8Fm0CevH0sVy7dYcOhyU0TLwp5NlsBKPw6Wf3WSjjzFLos+STGanGjIAzq5TR+NPi+ZCOOJ8qo8PutUNz3o3skZI3Y+E+1HIit2+25Ne++RV2G5JtYnopNL7MIJZyeHgiP33/Axp4aKf89L0P5Ju/+lVy+MGAgUAYm598tyVyBU+ePpHReCxbW9uEl2Ck2BQFFo0xctSwwijMtdMa3PgZdFz6ssyVDArQATXMcCxA4Cg//EwstCRNDA6pV6XdhDJhmfeUjUqms2+9mYGNpPUBn3JlmjYLsHq0BjAYTaXbH9HY16tF+c6798hdn81U4A0QDgfWI4u0aVKIVIFRLwSzFZJIzoqB8ynukzYGgmuP+z0dTWV//4A9Kp8/PZLX7+wRekPEfXQykN4IDWpF9gEA4gH8rzr4eSkYh15nF7p0ga43PA819oBGjRbsCIl6PGbS2CS9/lCu7l0JTCkY//tPnslRdy6/+sV78vqdXWYMDx49loOjU2Y6a5soJuep74PB4NevbMrO1gavQzMiaNqrzDO7dGczOe8N5f1PfiLTGZRefffESJnnGoK0ZKuG/WnfWF02MzP2pRG7B5yX8/6D2bGib4CDkuPB0CPCZ1esZcM0OWakEYw8OOgF0+sFWGrR+29fdn7p9a5G+CvXrcbe3cmq0fPP8o2Y2jp7bYzck0+65HUp5B8KoH4pyevDA0vP6SUXcff6bXnn7belVKwa99pfqDil9pEoC0Yfii4GmPcf/eh9+cGP3pdOp0es0Ms6GmVZ1T7j/WIkoSvN+MHuAjwfs4uDCNmrb7zJ6NxvH4dmjCfy9P6nsVHD0gFfBNhoa2trMhwO5frNWxx8gi9g2C8eP5Qbt+6Q8oYuY0Tp6GwFHn9weB5ULdFJbMQYhRXmkI5YSKFclWZtjRAONqTWtlXbnNdvzUgUBAsPSeUYaM6Ziun36qrmst2uyFe+8prsXd1WuTLKCyzkj/74T+WrX/4idT/+9M/+XL7+zlelVq/QeAMmQfSK6H1BYS/DPNFwREaRFVkZsWvkTHE6GEgqWmrxk2waOCnS+wCXIJqGhs9MTo6ey/o2Oog1u5tOR5SDQPYCh1eqQGoWev85adVrsrVWl2YD06GKUvSIzR29OUHtsFXs3TV/tOFvRr0cCOWNxhPVzhnqFCXUXpBJ7W215JvvvBkmK5Hrbuwb3WaoO2jAgsJ4qEiYiJlm7wp/gC4MLv0C0sgLNM2N5fSkKw/2j+TW1S2u7/P+UKbjhbRbFWk2KtR6UvgJn6uDw8GhZ+Zgmvj+GSqZrE6Je8EklBW6UQdAWibnA4BlRDEhuXp1l1eCjApiecPxSMolPOexBSzQvwclE3uwKAuID7Yqcu/WNdlYa4dny2ieE+SUTornCYOI+/vTjz6SXv+APH1Ev3o+CeR+ia3SoC3GE5dsa9/Sq/Fc+DnUrFeR8ZfZukzgrG+qSlXKOWg8uaqmWqanxz3pDqZU3G228lJvppz5CzGmGqIIDsSf7V6kcW+4VvLsf/8PYoE2FCbUKxK3c+50OHlPgzx3SP9NrXJyNiHgT8ZtuWMJGP6qZ8kE0QnfKuuxG7W6/Ge/+TfJYNF6GD7DKVPm/8lhNqwrOcXBYCx/9Kfvy1m3L8fHh3L0/LlpvSTCIhGTCni9HtUM3yU1DnxUu9WQG3fv6QY1DMBnbT57/kxODo4DZs5TQsTGAq86kVIxJ7fvvUZjXCwX5ZMPP5H5bEqIShe5tsc7tNaotyRfhDFzSFeNEKiToFLWa2uEkoARz2BUiS8zRGNxk1gsrpAyznimiPp9eIMpTlpnNaeA5RaMtNGlXJapbK835Bu/9rYUSwUa4D/6938iO1ub8oW33tD03hwJjDf55Iblu6OhSJlBI1p0F5mx6xWTvMDCchkDnQCFISOAbSDONp7BGMzl+dMHnOVaa64F5obaazhFiLeBdYXi8pLRPBhArWpJSvmZRpXAslms1HoAsx4lyhNOcKYQMitE7y6Ihu5eYOMqoqaZ5HwKp4OivEIw+N3Xv/Ka3L19TWsjNg9WSz3aFRwomIulHJ2cS71VizESC6O6yRHtAmsvlKGXpFj3/v6RPD04lc2NtvT6E0bxa60yewDYccvxhEb7ZfVVZYy1l2ahDVhYVfonmZshBdzDsyeUoxluPmgIQUYZ572U0+NzefWNV5kNocEK0f6zw1NptaoczTmZ9qnTdNoZSr8PltdC3vnqW3Lr2h4zVLxnDMeN/glz5ojmAfMgW0LGhnrLxw8fyaMnD2jg67U8aZxkSBuxQwPgyIAhFOxZUmqAVwLbCwxDq8z57wP6kg5NSRxLCt1kYlOPhvmvvqElUVYB6+vj/XOpVHOytom97eQVO3j4jNS6WzbjXi7B8v08taaY9Uwxsg+RtOZqajTjCapBWvEyZqSCWzTDFyIVetMVVxsuPgWa3DVf4g4dG1txV+H8BJrrFXn3S19RemYiXKQdg+4AVPVPNUAM8gEbZLaQ9z98LJ8+fMFrBn0Ng6CHgz7xb7JNQtRuTjSk2Hqv0uK9ZhRLee3117TVf7mU05ND2drc8WdNo/bZx5/IDK39GC69ucWO0XKtJoNul9FgE8wckyZ4vv9U+t2ewU1q6PH/5SKEtmrk5QMe4PQgGKbJVJtRgNfny+yQxSZE6EBM3LBxOhcad/b7hmYULd/6lzKMIMNCZwWaKxRKDcBVpV7M2l1KtVKQV+9ek6vXtqU7GApm0+JjIUYBwTJlYGhxETtQI3jtkEa0rTCSOiIWWFnEg8RBjpCPRvVq9LXbdS7D0UQOnj2U9Su3ZDIEvVJ13xWbjVfhkRAcFCCueqVI6Abj/fr9jlzdQU+CBkxuIFRGQZ0Qjc5kQs16DHMmXDNFjQNZxoT/MsoF9bdQ4uhBrzkpXKRw2d/6zXfoGKk9xmPDzpq0gYep1ANa8vM049KIXg2ZBgYLqC/a3gDd8Qc//oznjozy+tVNFpXRKMfX2z4A1qmTspYqgZFy6IO6pXZpw+Hj/NlTTWzft78aUuLfvGCsC62NbO/sSBlMHzbBTeT54SmDFpAEhsOuPH9xLOOZyK3rO/LOl9+SVgvziq3mYkJw2lWsz594Pg2+Pm9AYh/dfyqHR48I65ULRamWc5KHzAQCk2CkfO067pSYX6d/e/dw4hgCcyJAJ154tfueRtSZpZVSPrISMF4nCGdgTrucK0t5UZYnJz2pNFA/ixRt19k3LC8a3ZTssuLUwvFXMw230Xja//X3/mDJRRkMuRpehVPMKAYvkVyhLbxIvYzeVHfN5d4neNDwPAxi8XWcFAfDeXuh1vHrRMI0FhlEvvXVb8rN69BWNzqcFWp1gpVGLiaEHDaiG6Dj8778yQ8/pGY+oR5jd6Cwd3S4L+PhiIYSltElDHxtheSENDA4n5K8/tZbQaHx/mcfyZUre5x+RSplviDnZ2fy5PFT1Va5fS9g87jrKOzC0ECy99mTx+T06+bSxhhEoDs7e+xWzGOiPH8LpslQptMJewhqtTVlWjCyyRHP1qYt8pOsBqFNTdpRqZtFBQrUWOLXYAVR9txGouGZwEmA1hoK9syRlf1Rzs1lq1mWe1+4K2UzvFSb9MJKMHL4JOWfq3qlT+ZUyMbxcNQyAAvgMkKnK1gcB88oDV2pt1mcdakHfRZRaVFxWX0u6CFARF8rF1mIRcc1poqdd85kC7K9VmhFFKm69RGewdAc1AXoRKwjdzIaSA0OetC3Yp3CUeiDmE0hrQ2xsiJHY1bL2qSFvfbtd18jjRPMkzL6I0zHRiNm+7IhKaPxnAVUG2/Aa6MqYkFZStAKAozyg5/dl9dfuSaYCw5FzNYayNgiqkcGjF+XAp26Yducm0q6sm4+Y1gy4ucq55jEnORmOvybdS+jIvNN9Ixa8Mb9akPSGc1cmLE8Wcrh8YmcdQCfiTx69IRZxluv35Zf/dqXuIbg7AHR4H7jyonNs7M4Gnk4W0I4o4mc9Uby8YOHUlhCz2rB+dQ4LzCMStW5jNCgaM7xAmycZOCBhbNSwHTnifMP4zW1ASFgQB4nelE9rLeEQu4NW+q7o9RJiJfdB1lwkxRKQ50wZiiJzfVmsGD0V51QEv2vIg5Uvfz9f2D5u51YxlAbehK8SNYw+83JFEXcAhIWUIeRUpzC6SRBfJqgZIosKQ7uxcOkySk80CTj2N28Ir/zG79tBUMLayC65FE9L8FAEEs6nHbX7Y3lJ794KPsvTgx2UGqfClfNZTQaUmfm6OgFo+eQ+SSRP654e3tLrly9Rj479N/vf/KJNJt1uX33VRMuUy7940cPpHfekes3rxN6gILpeDSU7vkpZYqBx6vh0mcDg1apYDB1TaacFwqLMJPZDJH8UtDaXynV+TrG70z50b2pxVenzOmG0CYsDfSIJSh2zv4DHdiiEbwOWEeqDtYOZXRNwAuXDXy7DPzURjZWSzlGc3B4lUpJdnZ3mFnQUJh2PBvijL2iQmg+FAKGX4tz2vykmisa4S1lMBzJefdcypWmjEd9KVK8zfR8eA2ahegSJshlDhL4LrKcvJSLOSmRXlkQyM/AWJxBY6e9pqMFMTt2PLXmOa0LsClqqpxxVV0t81pGY9Bb9f6FjMD2T2ttQ4aDnqyvrctmq0Zn2+lPpYSRlc2KfOmNm1LALFnV0bXsUcXb+MXh1ZrJgGcOqA3SBw4Fag1FFWHxvTYDaof5wfNj1nggJud8e/8cFUVTaFGNukolkD9v0bqbF1cS5i6ygBASDgpZJJuOSBdovkW5srPNoAGQy1lnID/5xedc01c2m/Lb33pX1tstxe9Z25mx/gIJadcwis8bzx71CzjciZx2RrJ/3JPO6RNh3RKT4IbIqAB/5uT1O+tSreXl+dmp5aVZiopSjt1oJwGt3fuIZERnq2vI8gUv/mosEU1P2o2r2HcsIiS3iIFUUjdImTR+MIJkPAQOGu2nf6AnIbrA43mmji28Jo3wzc7l/qvf/weKJKUIyi/7+aU0nxQf0k9KjXgGAgpRvX6TeV0S2cSLuJiOZZzGyvEQbYGPfwXQCW+yRjMoKMavHNkGutrNiREvX8hPP3gsnz88sCKcbmTXdfFFjqIuqI/DwUBGaABSsWvurXv37pEKiXsAB4GJQ612W10Mb7Y+yMFwIA8++4wfT7kDNhyhoOfjHQ0mokYPOjfrUiSVUpUaZ9MZjTOUEEvQ1edKEY2E2V8AJUxtitKQ3twvaRTWPm+FOETq1FzP52kMkbr//7S9V69t2ZUeNnbO++R0z82pbt1bxYokqxna7aZhARLkF9sgnwxYj90S6Vc/2IJhGxbsB/eD/RdkG/JDw7DVgCS3aKm72SySlevGuvmeHHfOexvfCHPOtfY+VUUDPuBlnbD2XGvNMMI3xvgGB7a4dN5sfsXp4b0gEwgVfUXQ+Wa4tyrgEVjizXaHg4Y4zIgzrIAVcmmBrWCYqAwlaWm8CHoR9si+wB9g2Rm9MJqZIAA9AqkW2tW161QoL0hXKZ1HBEAFG9fCOuV7MQXJZfLadgYKDEFZMeok0Fuv1yidKTCHjoaiebx8JkVHJ4itwM0uinfAcRXJxIEXhfx2VMDifaDUQLUw7HdpcX6Om4lDEMF6hcBamqtwgVs6naR8LkvLy/MK1YG2AHiXQqeW2cHCCf2SBwJ1WY0HAqq8KSXyCNZJXjfQN3Bdwpi2dvYoAciKCe4MxxGP23HwaEq19KBVyEfJXKF0+NdcY2EQkpr/aQ306ullRZQgzoW/cvUKZ+lgftqdAX1x/wn3bPj3fvg2lYqYD6T4aieuoQh7rDeC68JMaumzSi/d61Or3adXh6gaPqVu+4ATBtBwG/zvve6AisUsVYopOqy1OFVRE4tCp/9MOSOKaxqenpJdoYBVITJLbp01XkS+qvCNeB+B3HOKKZBWETQ8Lp+/YTwTsImf/uI/U3Z+02A6Rw5/96RC5rK4AEh40/iE2QO4SZKpcf1NXQTdT9kMryqUzV4zBBNjMJL/rIyHQ/3e7bfp1rWbfDVSNBG4Fas+oGVmbWrWs7wQNCuyCf7VX4Oq1Qc8vZeiOD2/MyCSEXVAI7y7y60Pr1xDLrykHlrgCBWozUaNiqWSUBsQ0c7WFp0cQZiY8LH+r/Z8Yq1CEEHIizUg6wOLNpMrs3UGDh3u3OTaphl9rFjqfJT5HSUzCYeFBaM2nOYuYSr8OBc6JbQUAAzwMzIqcEjR2AQMo8BKl5erVCjnmSICXC31Rpt63SH1eiNqD8QyFuIvCaQyr8/6PF29ekkxaATlJNcdwp9z1bkQSQ58o91lioNJMk1Hu4LJm6AVV1oteFNkqpBt22H9ub0j7z+DdSTYasIaSrDbbnDldBpZU95b130woWbjlBVrdQ7dqHrU6TRlDVQhQ9hD2GKOF5iJNEHFbJL7zGK8k1qT5iolevTsFf3o3dcixgZI7ebnK0JrICijPC7gNkBlMD446yXJ/EBo1WeIq6lfoydmOGQ4pGIhzxj5eDiiJ0+fU6lQoBT6OcMDUryavTDJq1TPTqiMMTYHqPE4mtopuL7cTYK57M6p1yiH25I4UCR34dImFbJZXksQt73a3qfWpEo3Li7QtQtLDFv2NfAKdpHhSPYKuo0BzuF4DdalN6CDw2PmMNo+6VC7U6Ne58jNH85COiG9q6FIwZdXLmt6dGACO8MpblIads+SPsjoUTnmA7NmeNmtA8vdSWBZu1BIx63wrxvP5/YHQlM2ud8UswQ6n1kxHEPZOSVHzbJnYR+8h99FWwAKAAAgAElEQVSNsRs5YDo4EaHLEr54IIzd0I7/2b+Qs1SmXiRmyYeKRJUHl4Hzk0cDIs7N5Y2bpNeu3qB3br3BVqdZ+dYh3vILhD0TQ3muaUzicDCm333+lJ5vY5OJQsDvJfBmgVmdaFXdYkXrdeMxHR8fUbvV5qIebOSFhUXmfYHFbwE8t9sspVGtHz5ooB/mvHlYRRmuAk1zdyvZ2Mwvj2fVYinr6RapvOQNbRw8KlcUh4dgEFkjzJC8cZKAYlA1mqR8OkHFSpaq5RKX7KONGhqMSFHchJ4/36JmV9LiLD/auE2kTsBgGi3kyiRpfXWRFhbmqFhCy0SBmCDgMS8nJ6eUzpfpcH+bMrki5QoVteLNakCQF2Op6ak7W+4D3hm0kVTJqdWtcmg0C0iFP/aGpBjK/rG1mGHkKegnfQEASbDHo6cGGU7gzwGNRbFQ4Jz6TGLMzXSQjXLj8gYziyLv//wqGtEbrCye7yiRoAsX1hRKU1iFA+HaeUo5UGA9t3td6nX6QtIHLwOBVvwdU8GxjzGBOA0prZDHiHE8e7FNlUpZet4yfC+COi18CS5pgCtujRcM3gsXWqkg5OOoXqZYGqpDraJXjB5ASuiQtrQISBIeKvjtT+jJXpfWlubozrVVmquAsmJEA1BfaBotZ9pwwFvgHKRnvtpt04R6VG93qd0+pUGvFg24q2CBIkL8u1ROEWibogkhJsUVPfgm9CImCPWU65qZmIxbsXHhpINMyaz454OsRtvaqpCcXJwhR2XiGTtUqzwUnuGz+fMiC8+pl79w0VmzHJ3/E6iISMDW/B5NJZp1vcAm/hBFYBzzdfj9AwpQu19ETQWHw6kl+SaOe0U0ZBBY2VxZpx9990eUA0aq1LbQh2HLNOHIkeYqgEFdFgI6ue+f0N989FBpe2UFxPL1WhX3Dr0L9YA5Re/wYJ9xeLFgY1icA7wslVNWBoFEpEwWChVKZ4o0AJmbKiVYNBxkY8geJTgGaYiAQAWlRPRVkCvXCrN4wjBTi577++qBTmnvXgguWF/FHDGj4RxSEjMgDBvQ0f4Jtbs9Ltwql/LMwXJ0cEqPd/BuSt/LMhiplsj17zCkkEnnaDhGME1gMpG3YyrlsnT+8iXhYUeLulqdTo/3aWH1cmBqGS+8WuTI6jGcm61gRCc4IZ9xeR5/NKLUqE9pzFmuQJMsUhhdaCowSyzrTL3XYN+FLrps1wSdHh8IWVsiRdVKhb0VUB0vz1eYbI57KE8mPEcPnrxi1lbANih2grC7ff1CoODlfMDryZULtLa2SClO8zQtDCxE4CeZLwnMthroyKbrqETKWvQs8Rk0AWIrHhZ3htlNuQgL8pkhPUh6OVNZQGOcMy9NwB31MW7oiLaUC0jkuTyj8jfxHlQgGk+KADiU4YUL5znTDKyqByen9GzrhMapCl3bnKOLG1WpojVCweGQITtOZe0Nuf7j+U6TtnZPKZuDp1enQb/pxLB847ljEKoos6DXmIMapbZmLlHEJJ5hJ7rv5UddbSsRVoNAhYyHVS0W5JRGuG+isiwSmLV7OPnmZZoUH5rNOiMpxp7FydzQDQmmxbkSKiTt/QKPJvHTX0DYT2NW00BWILwVvogIeWcWaCza+wv+iSLRZFU38cBrTIj7bB/dbQHQJXPn1bUX9nI4Q3oHNFn4yfd/TIsLi8qMaECk9qgdeS57p8NUQ2Ejn9ZaHLzdO6yrUPdBOXZ/40rVWYx6UMEN0+9Tq9WkVqtFrXpD0/VMLQheDnimXJ6jLCx5ynCLPhxIwYtTwvkzRgWp0gZrL1a+HYKsGkzFwZYMGlFCUmBmmUSSLgdK2rlyjsrAetHdCKJiOOT0U1Qps+U5HFO7L7+D+43gKfPLjMdUKWWp1uxqWqTl8cBHEOu7WMhykREwak5T5LiGbIx0Bjz9ko6JAwlGymJlgXsOWOaUeFOC8Tv7RbNhOB2U50veEcI+2etQQmMeVCjTJCMc/G7fm/dlznFQGMeCy/ZiKFr0+fBM7eYpF+Bd2FiltWXJsBEF5nFw8TBA7jVki/+02aHPHm7Rj96+Fsmjdw4p85+kqbpUpVK5wJw1EtNAxyqLIKg95ojBJHsFnZGw5n2NdTAlNax6VFSPJeURnhKqmCtzRdmkqhl4X3CDFxU0sORTknvPos88Cp0LaXgiBXgC5aAHghgcnHXEKccJjtmcP7/BXjGUDNg5n746pKM2qpQzdHGtQiuLiGdJTj2ntPbEM6y3utzH4PlLWPFQFjWacMe34Iy7fHrQCRAV8khaUK+FnZMAkg1lUChoxZWbYTDGlP4MozP0zExQR4xOvUDklgpWE9T24RmyMZRdYob7+gCfLRn1OyPG+VleS/B7L+xN4Ec2ujub0QBuMHFhxDpYk4iAnwpExB8s+OCUC2MjfYuXcQd71vOpovnhu39A1y5e4lHFOhdBIVaw2X/G7qfFWew1ySH8tx/ep8OTptK3SkqgKBXnn5vxEVhl8isrrhFysCHn8ddrp5ximU7mKJstUCFfYmgDWQnMq8Msi4qhw4Bl7N13r5Lgo+VSSws67XZIKbRETCLfHrAM8M0klSCg0uAST3JJfavR5WweCCcUMXHBDt4FgoObqVjlrE9n5CRNZcX0UJSRweFekkqPzl2AaJgSgVNJLfhMlC8UqNfrOtZMg9SQP10oV9lKxD/beHwf9T5gXTMMg/cG8NvvUbLfpQkUFIQ81jLYuuGWjmynQBGYJe/exzyeZIJTNZFBU8ghmwcc9m61owJDBw8P7mmjQ5892qI/fPe6NyCDB0If2WQ2Sf3uiDY3V6jTHdLOQYOWF8o0P4c2jFY/obgw+ij0AYMID75kRqFwSiw+VJ3iHyqX4Wmg6cuDh09odX2R/24UB8JeKSyxUAAZSG1U5GI3KUzDopNjxDAc8L1U3DraDGXthFziPlWgaeh2afPcBuNcmVyG8+0fP9+l7Zp8tlRI08XVMs2VpFk93gWYe63RoW0EYZstbsU5HKCBhyyiA0BU4+O987kEFYoSbI8A1m4NnDx3sx3K7tBzE8UbUC3ELPCp/RMO5Kx9DydHrhd8OPowIfKixi0rDk3M0k/IMHHUiH/nq/fdfo4lArnPBopFYZzg8QKZ5WD6WafFHiQczN5pBvAZ1VyqWZzroe8VITUKvA29PDzBFuj1jxY9uWxtKeVwiOtjo6wurdJPPvgj3pxyprGRZfn92ngsnrcBu1sC9dTqbfrnv/xc18Fzu4fzZe9rlp5ZHGzHqzmFjfqdm+doY3OR/td/9pc0HIIXBE8gm1ja6lnOljbJRgqkzrn1HuINj4pIUCJrfnw+TUzohUyZbr9Hx7UGY+1SsALeffFMEHxUMltpVBGcHQ7nslEZuoYq1IM9IcFoDSxC4HD/AIkD8OeTYmVyNWxgUVkcxFvePv3XMkYwj8VSlYOorNOC+o9U81RaR2ZyNM6jBaM1p5ATEnW2ZFOGMa/IFnbxJ/kg7oN+qUvVPJXz0lfWQwMmUQKsXyENyYjy9zmstemLr7bpj9697rB+vC/+HW3vs4WcKJaZKZKzfopVDu5eu4hgJrpFqTIP42OcCioZLMAbobxNoEyGE+bqL+aKlExLg59X21uEGiykwnKcwjo5jYXzhuF8ragNUspdNRZDNBzfYB5VR6DG88fFWKBEAMU3qLnRiB3dvOa5Whmpqtv7h3T/ZZO5ijBGtZihtYUCZ3OBVgJzdHDSpn6/S73eofIPadMYJ83kG8A1pSLaGornGpO7PmMplFm8NlZrY7LGtmIQH4zLLf5Zzc9AQMdRA5W/UUs+Hsf11oQ2C5qBpsyUsxG1FNnU+nj6Qt66ic+Jm0LB7GNfs8yiGQJcFFZAEBR+zj2JD4D54EnEM/MPy3I3eLmvGe/sU+sPIn93xnhryyv0g7e/S9UyGiJLhxzBzizwKumA8rNYRJJdI6vY6Q7o4y+esYtq92GLXdNl3NqqWA2DsdcurtHSQonef/MqLx4OyPPtA/o//uJDaraQUgn+eGHYdJit3ETbwokwwiFlhcZGmeCWwN7LlTzV6g1u0o22dZI2itxmL4Rh5SP3H/nwe4fHUtmqrdAkYiuqRJSfHCwR/r7wh6kBNMtHslxkjhBvgGDnQir+StDrm0W696rldqQF/9xGtL3EncLSTJSG5t6oDjabgNk3B2hqMqBkv0dj4PGAahj60WUIhLxlYog3rco8uE6eLPoFa7iUT9NCJc//ZS8iMEJEeanFqYpMzkAYQzKLm+jwtEWvdk/onVsX3LvjSQbdHn32yX0W9htXr7AXBEgDhWgrywt0aXNBmC9xsRKTsdKdTKhWa1IGnElMUmZGjuLn8ApRQT1CR6gMe3BIidzZP+Tgup1ZXlNQYuDBuW5Ozim/h7qKwpIMbxEBWz0LgH7Uq+LCIw3c8rxwgxSixmmNbr52TSG8LJ3UGvRq55B26imFfCZUyCaYibPR6XFRWr8Pb7kdXUS26kU8wcMNrfmIQItLvUBuuOts3e2c28sGdkyYg+Kx/jMyXf5/Gi8CL8mRlxMUOgehbJ0S3nH553/2ln1EwIeWXCwYrcLLHwC1mMzqisyYf1onwuOBWxUgwnHtg2gsU12QyHPqmC8sB1mOq0yEPDNrXXaJgtkxq4uFmBx8tmhSafo7P/p3aWl+URpxGPauAn+MzYvn4lCTPNt4og0EOH2T6O6jHfroy2dB1olW32oRh3nEEBrzlQL9x3/vAykq0Qpd6+EK+KTZ69M//Wf/mmo1FIso7GPziUwTcBZwVy5xt2E54xCgkxIoI5rNI7p2ZZ1L1o9Pa/T4+TY16ij8kTlCsdO5jRVaWKi6VnfA/u/df8Ipk3JdkGqrpHCS2SPQiSgOgVREhlqap80/8s3RSlBK/S0tDP1am61eZONKlaKsBe5RmZujfL4YENHJevKa9/uUbDf48+MS8Hhr6myGA9ZcA5AW9FchH4/luF3pKsUFc68WsrRczVOxIL1f7X3tbHmFos/knl3W03QKr43O1WG9Q+PBkNaWKpwRY+0Lce2Hf/sp3+PirWuSa94bcArsW3euUalaZGvZ4AWBrcbMxwNYL5tL0autfVpYrqpVL9JHcwwoMYLBgA6caW49+OSrF1TIFliwe7ZNsfI5FZdrMrQtob67oQ9phQqFHFMCyNzBkPWMpofiezZ0knR0eES3X7vO8R2kBbfaXXq5s09P9/pSTMdFisjGGVK/h+A+OIR0VRxEYfg5rPkk91tFgoVl0nlv3Sd4mBcpC2H/p1I5ohCm5UYoR7xXbvtvhkQNx1NrJC6HZD+EJr7cN/yKQktKuxCM5+OOoZyzMVSqxn6MwOah4vvpz3+uPrhpj9Bt8BMZCQZMIaJRgau6yGuJQMB7F8gL3lnKSYSOwzxilxjEoqXMLqPHKxfZ+eYq+eByBE5Crm4yRW+9dofefO0NKaKyjyjwjUIsoQ9wPR5knxnHDiXo8KhBv/70MR2ewHKVETiwOJ7QfLXAbeKuX1phocxcIMrkyNCOZvVIs60JB6j+9V9/TI+fHnIaoWwW5MFrByx2t0fME457dLptSidH9Mbta9QdJqiJAq9Bl9PvwDAJrQHmTFhRN29cprlqhfnyUdJ/99EW3XsIQd+kg70jESwmAL12dsJYulKFFaqaPhbzP8R9Bze3KgCQuTG975gVwXDUZ0ULPiCsB1ITpajMK2KdRUq2m5QYYawEjfNFmnAjlqDqVA/TLFtlajz3bp4OBAVk1YKwL4IvB5Z9uNeDaQisLB/Mtf3CtAzOahRHAjN1XGtJG8K5ktZeuC1C9+89psWlBarMVTgYi4BzLj2i+ewBZedv0CQDQa4pkElinB71FgIpTRibR68AbioubqkMjuYtvQFlWTgiXZfo5LhGxycnVKigeYoEdqE0RHGjiYksrcE1EOpKoyPzzTFDgTIl2i+V1XxHUGCgkpV1BYLEYNssUaEIZlEEbUecb//o5Sl1BkhpRpP0Bo2HXedpROWVrGY6I9Y8yM44TuKMOh/AnJI1EdnkBEAEM4nIFgcle4BjpqybNq19NmDM4HSCJwjemyyLB2J9lDDwDNVodcoiJHkzwRax7u3Zw1MQpsjL1lDLPv6i5hoG0ZFZEjmcWLPAtEBIHDAfyJJniyNG3itQI10x4vDF/TYw199Glo3qH2w6LjDrb9FNY2t468p1euv220reJUEveX6j+/W8OkxUAJpYHR5PiEKk33z8Fd1/ss/5vmg998c/eIPmqnLIAdVgVE6PUyiESbSMLgCDgRiLK0uH9JuP79Pde69oYB2FxE/mBiXlQpoOjmo0SQxpc2OFrl2/RM9eHfOGRhUsE4oNO3zvlaV5euP2DYF7iKjXG/JnHzzdps++fMhSCQfy9PDAUUSYx+RmL/CcrP0i/gbBXSiVqXZy4C7FPVDR6zJt1AXFtShcAjyTywOaMWWuRkZo8yBLB//aDZqgPD+bpwngnJl7yFtfgXEo+LqXq/57FfiAsSqFjARe88Jdj/cWXhSPk/PvXDhIctFdKbve0HswPgOMl2A8pu2DGvevRTMUO7w+e0NiJDAKcqkhVTI1WshiHSY0Si7QsPwmjdEHgYuMekJ/IEnBGqSfMNafzqGGRDxZFvmA1rCRNNwDSBD7+PHjF1QuVxSrUWsI9SpaeZ3GXkSQFi+twp6rzFX4MC0ErHwuuhLlwpAPK0gtKuIYD+43obX1ZaksTyRpZ/+UHjzZot3DA5qMpQjNzUOYMQUPFJXZWeDyyKEPKCKiOEuYZiXaNRTI1nBJA5/RJJFpQ1NkfpilI/MTlVkRk8Ibk5GdpvNqho66g96I8vQnUxk3Jk+0eNLl0sexKL6FcfbMkNGRecB2EeWYYMs+9hV3e+NC2sZywleieEHYPKJII4tgMEEU69eNahMTE+L2eOF9zb2ZJeDDwxQKiMiczVASgHP+/R/9MeUy2YD3EZtbhL4pJKMd4DORIG7ujL+BwfDoBH1i09xrkzF8zT9vdQaci41JYnoA17pPaYWtgpRZIJEVM6TaaZN++9kD2ttrcW48FgzFWf1+h6lyi9U5GqEnrzYthwUJwXXj2iatLc9zNSW+QCKFA4dcZhT7/N9//Qnt7R9odkuSkukMnezvOgue87j5S8Bpw/qBIWfzBW7r12nX2XtwVAxRrcvzUSpXhGYArRGBP0cgPBHF3rBCkdyYEq06JZE7D2ihWEFeYvScxrBxv77T49nhN0sNa4Vga7Wc5f9C4HNuvDqQDGOoQhHBr3z/we/sWqcEYnhqeM4G4wl3j7p2folKeWDsLB4jKcEQiuulXconm5ROSioq88aMS3RM15kJFcVa/JzOetf8+/GIm7VP0KcX7JMIhGvNkykbpLgyXDYa04sX25TMpKWBOUOUssZsNCkjpmX1SCkHKEV0k+NKQDDMnaS5vCrsGc9XCEmSHlIM452/gBRMZA2B2rhFj548o4fPXwYWcVzywIBIUKWCqm1Jq50WwAFCExGO4YEOZNGUbIslxoRJIcF4Lpg//Yj+N2EqeWQvRz800wiN6Q13FmLSeIbj4aDWCJ7PG9NeYMb7i2UfCPsZDzCF2DjJe/aEysrHgwsBvqQPxQLf4fLxCTJPwCCb6P1mp2iG2L6NJ/eNuIAzFjCPlL9skZYri3Tj+k1aWQOOb7a9pqTx4grlAgeMsrBU00ILoBwvwogozI2ntSZ1eqjqFAsO3CB4Grse4wsHurb2A8Rjwl752yGgt3YO6MmzXdra3qFL59do8/wG7Rw0+Z5gbdxYXaD5apEuXVilVrtF5WKJ+/TKM0mLvm5/QPVGl3710V16+uw5zwdy2pEtgRTIfqcr4h1pixqAky5NY1pdXqKDoxOGfnq9lsPr3VaANZbNsaUPOKZQLEvhz1k7OPb7RL/LUE1i0KdxJkuUK3EQUAeILnzEnQ4WMmbV8V80MwldpwrZFGe5INdbahbks7MgVfyOs4FcznaQgx/m48eyx6Q/u68zAUfRx/de0RvXNwgxC+O6x9nIJgc0l63RXOZQ4uGaV90elanWW6DGoMxjraMDVBZZOYFbjv3M/GcwCsZ0Um9SvsxNSiV/gLFzoU/GNaDChlA/PDrm1pzFChSw4PVSKSXBVW6dl5L4hXle7MUq1xyDPnwLR4MqnPhKgIl9xokDJEHhq1fOc+pnvlDirJsXr7boo7v3NYkhNOdVNnAz+SRVq0mXO28xOl0t569FDVIvK0TmxSkOQnkUyqHg+1BYys6YwtdlctW7i8uQCKyisInurxnixv1qWpjHfVIRpmdtew9Vf408tsB7XNi7Z3YCe/qlozcWye1xLj9RaqiHsZcgYOGnIPrCs4Sz/50dUP9pX9btgyHh9J4t7HHfdDJD65VVymfyPnWKiC5e2qTLly6wC89vyJYe4JsJVYpZzh1ng8gReYmQlyYbI/rtZ4/pq+023bq0RO/c3qRGvUn9SVIobZG/rrS9xi9P4AmZCKc78tFxiKEw+v0xFzTt7h/R8vICPXp+wOsL3PadN64wfzyUiQUIP/rdx/Tu228xbS4wctDGoplxq92jR0936Fe//Zg/D8ur25KG6K4JeoAVik2lqZ98eDTzio1fmdNSqUqlypwT7KFH5bMZwnUOhaaMlzw9lP2KzJoCaHlnCNYzdvo3eaCoXl2uoB1flq14c8vdjjaDJObVew/SW4HmxZrQwVqLJ6BploGFj88zDcSY6MMvn9G7r52nQl7SDmG1rxUPaT6HFEMxArB2w3GGXrUv02CE4LDcF/NTrhZpYWVR5AxqLgJCNFjruAa57BNm8BTrfzJAGqQEYuv1Bi0uzvG9+p0BfX7vAa2uLfGzp0kqaIV6RPs9qFJhjFyTESQdUzLBkAoqnNdqsaEYUVM3+RkZSkzy3p0rl7jfAr5qoAxpd+nDTz6nDmJJZhWrOWrgABRcuZSkYhGWfVCYNAUdRA3KaYE6y8yNA3tyjSh83QwmjGxPOCUwBYBEYjsGGoaJIyIXwz3kDYxpJeZlqDOCAw4me78zhf7ZwKU3An76C1j2GqRxDxYT8BGLP5zEMwS7jmcBsillYHiT06DR4IRpMq9sLRBrrxyz4L/FeCGshqDsfGGOyrkyswKKUkpQIdWhSvaUyukGpZIjypbPU+nc+5TJz/ONkVII7hMIR2n7J0KbW+ahXVxvwMUhSMts94a0e9CgH793ma3/HvNx9z0Rl1rd0vxChAP4RGBpgyeGXfn+gE5OGoyPNjsjOqm36cblNVpfmafL51cYGjGIDavS6XZpf2eXLly8wEoDBVEYo9XpEfjY/7c//xcEDnbcwwO3RpAmvzI6A+8JydoUi2UO9OKeCKg6JkXdDhFIT5cpHgxXCUaJfptTJ7kwq1BiTF5Pf8QVddXTbqeHrmrsFFmGVYIon5MiqGoxy/UKDp4JbDVn0esmm7IUxZ5ysJuMAYgFglS+t+CaZnUGcQGZs95wTL+794Lef/08FTMTWsgfUTldpySBf19WoDkoUa2/SK1hWY+rKLtmr0nNfpNa/Tb94Ts/EMoDdywl64XDOWCK7EGhDymVxS8keC1Mloqjs7eBwOmEnr14xTcGzMiWvWbTMGTDx0wqYRnGAT7Dl4hlmYKiYSUiuL5k0FkXON0/iHmAa388pl67R1evXOSK8Vw2T/vHp/TVsxf0bGtHVtRZgwoD61qgIhZQjlUQO0E+Jemi8IH7KUiz9RB0KOjVeotYtvq7ABuJjjcto0zx68somhEqha97vrh6iscR4s87/XxT6eeBPPUyN+gOyMI+CJyahpP5ih8o06b+hcyij8Iksb87DB6bBrfzajMUKh7TtVvb7j57PB+oMN0aBoK9+4N0RQj2tcoqZZlITCY7nRhRNtmnc6UXTCFgyzMYZ6k1qNDJcIPe/+67tLSEfHzJnuEKV/DcKPkUhCqCcexWc5MQwR4/fbBNm2tztLJQZEoBWNc4cALfSO9UtgCV5hVBTUfx2h9Qo9mhcqVMr/ZOaX6uRH/0wW3ukerXVObFunO93N6m9aVlEQLAYrWlW7s7pL/99AH95te/DoR8uHkZXOJ3x0E1CAZMj8j7FuUbD1bFN2v8MMj+kfM04VTAxKhPiU6LGRhZyKelv+5ZX1P3nErblXui3gAFSLDk54pZbkyCimGWHWGtnX5vuLgYwj6Lxu4XQjuhd8oiPkbDIcckDOz5WgQwOX7x6CX95K0SrRQOXGwFx6E3ytFRb40A24Txp+6gR9u1HRpyTYTs35sXrtK59fMsjLmSldmNkUMpPQiw945rTSpUsly8xuCjuqTI4DmtN2h5aZH3f6vVoZcvt7nRiCuIwp2MFRYMqIrT8zhm8SaFUocbnEhCra6vKgSr69Le8QBz0Cfg5vUrTPpXKBSpVm/Rsxdb9MWTx9Lu0cZWIW9BMYR3KmVAOcgm0u0eS+7we8NDtB5diKINYqx7+gHZFz7NUYoCfUWo92JNoUez1OKGUDieZ2/xsiciG51Ml/d3Ij0IPkfHj3qXfm+GiEVkAmOQdZBR+bNf/Fw6VZ2lOL72OPo/TumFEN6Ke0BqSc929aNuj1lNU1E6vfU0dhd7YHSyqaxRLpUT7FL1BzDTlcIOZRM9yqTQ+k4esjWYp+PeAvXHwNeT9N7736GV5UXGsdFIWzjQpfkGKGIQGWNu86Hwt7ig7ITo2as9Zo8s5tHIQ9IoZQyBe5glkqEWYQBEsw4U1+CQJNI5xtTfvHWRlhcqLORD1Wcl6ryHNbtnf++A8XU4HaAKhhJBb1Rwjvyff/GXtLO7p5OrIzHIDPw4SaV8gVLcxxZ0AEpq/i3X/msvA1TTrDEmj7RJCHkEXb1q/v92E8w1LL9yPs3NQSDgAT0w3qxBUGmjaNSzSmthCkPPR3DGvSUfGJp8LJTAzXsv3hEJn96aU9iY3eGYnj5/Qn//nT57A3AIOoMCHfTWqDtETMUK+Ih6wz7tNw+oN0QtQsT+ooXKAr136zvCLMlYiXDRsEeo+7hEir8AACAASURBVBZdrmrtDmXRjpA5bxi8Z1sIcSAoAVTaIkvnq0dPqVQtCYU1Oq9hO3B2jUAwzGQMi10ZMnmqrLiQx5XGOXJiVNiDY59bL8rkgawPigZKBgkL2FfoPfv81RZ9+vCB0FvHZI4sieD+gHFAcGbK1q6d8vacHJghN77F1oo4CzHj2hkKEWRjtsyTfRIN/n6L20cv+fps9N9ruFnPkvjpz/8REx9OZUV+zdCzBXvU8otfY4VOIQfF11mL01ZdPABhmi28r6QYYSsWswWq5CpUyiFTRvQnrPhipsmBsUJKqjkxSm9UpM4wTyf9ZRqOpdnD5uYavfnm62wlAVc3wWxBVbwPrHDBGqXhQojfCxSDsnY0GJH5ZeInJn8ausIS7nEKy34woEa7TeVini5fOk+VcoHmK9aQRALA1oTD6U4V9Hg38Jfv7u3R2vo6KyJr+QZICayd//uf/1+c4QNK3hS4gCZjqmazlEQFKleign/dz6Wlisk2iMF6ujfCaxh/N7oCbPxhnxIgJkNxFRqd5/Eu1uj0m8djKCIcjy14NExJclMR5MTjXyYDymehK3YZXoF7Pstyn4acEPMwCmSz4nzWh8FAWCcEEM0zEw9I9hDj5VxBTbScP6L53BF9tL1J27s79B+816fBOEfH3VVqDCuuKTz2xGDUp3qvQaedUxdTMAGHrEWUK1xY3qBrFy9SoVjka0B3IQFdxdvhtU4mVG93KIWmAyjGsuQHZuHsUyaVYa4anIWD/UPuFYB6C0Z9FKYR3F7weKuodc28jVSPo9cq5LGxFe7hKTduF+5aBXqMEVVLJWb/BAyFfs/bu0f00ZdfUrPTdjz4TugHWw3tFatVNHox2zcukKYl8Ncbfn7PyV61eIDqHNv7EeRldmD+zKQVJ/BDbyOQrXEP0CEewbvp/eNKSLioo1bzt/G27VnZi/3ZL/5RkFk5+xB+G2Vg1zi3V7WHBP/MrYpl2MSLy9xk+aArrz9/3MaQ8UK4KbTONiprVMyiq5BlcwjD43phl0ppMFaqn4mDNs7QdvsK9Ufq+oIPpZSnH/7wu0zCxb0wQSzFuLq0y5OGVILRc6bLkBlsRCFoizgWtlw4BeHuW+4xtj/Wnpuw0mDdq0JAk+gL51bpYP+ILlw851Y/vqDx7BGe28mEWs0m1VttWl1dkZZ64wkzCULY//JvPqcD5NGPR5Ru1TldEu3lRhXlV3fOZHigQjcx3Bfyva0pV5mqoORnQz/YFjhrxjTJl2mSz2to7/cYT3Fxe9dcOkXVUpbmihlCZg2nGGpu+MxH5+fzWVNYCxPY3BhcrVTfa9SUqcAW4TVYS8nMkS0YKhXzBm2N8qkOXay8UNrlBP3low1qNw/pvdfWGa4JDSrM337zkLH50QTVrnIPXU4OzPd6CXr/zi1+14O9Gr3zFpqfII0S62trhQwWeV9kvDALHWQw4EItcgKu2FP4EH/LJIk+//whLW+sSCaQcuUIfYIIcIb1QIAG/J0ZRhOSgw8vAecBqbHWsFyvd7EMFFgJvsX1JefPrXGvglQmQweHdfrd3ft0VENdSBiDCWwK7tw2YWEvjJYhLBNQoivMZHGUcH5Dj8DLDw+teIEf8ZfVPLekBUtMmGX5mgzytN3urEYgoXhSgikXff3Qcotl3fw+cvdrbHOfXAHL3i4UbMvmNjYJ38JN8YJ+xq2dtWUaarZv5HG3syZFN6IWHuCQINiKbJpSViwfsTsmVM2eUinToiKEvD4SsPhaf4EDYsBN7QsY7/UbV+jipfMs4EXI479W+GSWu9EYiEAXHnfF3/GzCnp8FtY2UxFbv1UWwtKZCTONJh7lUpGWFquUTqeo0Wiwhb+4KAyF7jgHuzjQe2xTirAnenj/IV29fo2tYSY7GwqEg7z/f/kXfympjeMhjcHtjoBoxMrGncKAkLduvxXcAkup2ybqI31zQpNcniZYC7V8TTnIK51lqfn1xpoCgwc3TQUCPpMSvnjGyyNTwx+KeJH6C/aEGFeW+RcBH8c/BS4xvSEf9Ra60Tn4pzZuzijWv5Q7oFKmQflUV6E8iYD8xZcr1Oz06Z2b53wsaDSg026NGt2GVGwHx0CC8iAyGzNvfKrWo9Vrl6nVlcD9j793hwpoNMDQjODyE2nIKqmW/QEdHtdorqrBXgky8BxJr9a0VNuOJ3T/4RNmHs2BEF4ODI8LGAfGEbK52CN2oLl4EVgDNDlHF3EIfE4B1WAzT50KEYkvJKleb9L1G1ep3mzyXq83OvTg8VN68PRpFJaM+Y9QqiA8K5V8Vk4on2YLQm/5RuVI9PcsQaJG8tQ+UlFsQcpItaz/W3Q/2/OZqJuJbvB6BLJVP+QracM0oECOfq3YPDvlXF5MDZWf/vwf6muHozmJPzOl0h7Wv0yobe3Q+qCGTG5sISKx3rhi+frxsAmxcefyVVoozkkJN48/4cIUuNHlzDG/I55xNE7ScJKh3fYm9YDFM1aqhVzJJF04v043bl6X5glsoaOJN6w9YPmw9ASqETgHhVI4L0O13jVYyzDNiItXBEbx7e8k734CzivOY792eZ2W5qu+/6iasC+ePaMLm5vMZxJxSaccOI/TI2CMzj8PHnxFr926zsFhpFsO+iN232HBPfzsM5oUqzROG1e8biLBoJR/Rbew4xyyjRauo6yhPK5SQ/e7lOy2pLISla6Aa6w61gJhEfk+PR7GlLaHwOAznEWDGAc6ZYUmQVyox8+rw1jDMxLjqReD0+91z0kuRVRW9mFKBVcKhCYYtd0DxkQ6NaALxSeUTomZza0VJ2lqDOdpv71KXz47oGwqQTcvLvF+qHfrdNQ6Vjpgs/jkv4MBUigR9Bd6gGStR0cnXVrd3KBcUdo/vnb9PHt/HCAN6EQSSMFEnGU8opPjBhUKWfZAxNKWORwNBlyNjTaK+AJ1wulJXfoCa3CVZb4lT6C5OdM/aG9a3FOdZW50yYJd2hRKMxnN7zfKDYa2knRcq9PVK5e4xiCTTlNnMKKtrV36zRdfOHoSO4vheuKZMQ/A7U0f+WX1sY4w28bSHkOYjlc6As1osZw5a0HQXsY6Cy7xMjF6zSyjdVZwNpSLwQbliQtx9PCw2IwEvzNNEtvj7ukCSpBQ0PMpF8t+hppTjRDypXihHX3BWVrWwyw+6hAGuOQzUffMiRf+m9zDhB5bZpSgar7CWHw+47NEcAIX88dUTtcom+xKH00OWqZot3OO+qMc/1PP0mn1SqlI5y9epHK1zDjocCD4ObNNavNxyZ2XLkyMwbMLzTa15MorxCPEZpKtA7eXf9biqqX5MtMalIp5bjSNzkyobHSWrhZS/fZ3H9P33n9XrYwwA2B6ffj9VPo0G022soDBMifPcMTFXI12h/7N33xCp7XGtDk8SzI64Ry37D10I3JyQslOUxgokVkDuIY5a+IGg2Y9GLmVs+z9eMYyuTJfFAye8+FFqEYqWnU/Wp/PiGAI8tKNGtlsCyPsMyFvLr3sP3HBLdZgUyKvoTi+q6qVaBP2YSVzTHPZEyqku7qH5XBvty5Qa1BgKl+8wOdP92l9oUijVIva/Q4N4F05j03mGEZFpyMZXrlsgmELyO3eXoeOT/q0jL6txSSNJkNWgH/w1geShslzJAV5sPCBkaP/AGDDYa/LPDsQ+EisEe8vyWyqqA9JZFLchOXxgyc0t1CVXr0svJUgEMxpwGHwM1ODaDqnnkGudOYJVDZM/butGSsFbVSPRAEE/M+trnK3M4y4tXtIH929R812KxINEq/VeIsmHICvlFOUz0esBXc+JJAdz8aRvfV18iUUtV52+UzB8LO87WKZaN8GKw/l3zeNN0vBhM8Yet3eY/E2+nSK8uwgbOJnsOzdYQyCU2fIf3l5tXBEHEfsTjnPUUE12+UyTRe1IO3F3T3g0qdzDNEsFBeca46NVUy3+R+CYWi1IWmdSYZomoM5qvfBA2LYVMR5chkbhfIcbWys8mUCt8i7MWf8ZMw84CzQOU2SUzske4bTJyWrRgS/HD5kIyCLAfTB85U8XdhcZYgmoFGj7qDPmUG4J2PEyNLpD+nk9JRWV5Zd9aaDPzi7xPNx26GwpikIuFXmBAriht2DEWP1gHD+xS9/HbFkTbGrUR8R0NGgbGDG2pEc9KQbFLpngU2RhbzAAL/XeCZVJxMui99YKtF8WZpt2Fh26C24bXrEW+aqSIJTYXaZzanJVVOKocdh4uOs8WyO2XLV9MxKtkHrxW3Ok8ff8biABTvDAu11NkV5qHBAV6/7z48oXWhQOh3FfnENDAvANQjAggsmmwMhXAA1Kb2vxRfMMEIa5sWNCwyzsFDjRjZIxdTA8WhMrWaH8qi6tRx5zU4CvAdrHfUSMGgePnxO+WKeWVJ5bmRISiHSqrF05sbR/rXA9Pn3zHjJ5cJy1hkrU/4VzuqRL8Htk9Rut+n6lcvMs49Y2P7RKd179Jhe7CHfPhDkLhbnz6pl5TDbs8m3wCqPCsXpjBgTjiIb/NWhDLNHmAntxLxqUXKiGEMbOTqeyMRZ400/b1g4Fv+rSsPfI0vHe63R+eIjB2HvnIUpDTb9gVDYRy1x/6Ci4cUUi8I38QU7O3iBMebyc7RYWhSckAeUVUZhykphl9JJaYZhh/qwu0G1fpUzaiIufyApTCA8frbNAUwI9bWVJU5tzOazdPHieYFuuDoR/5RMGGmRbLFbpawQoeE6/EOWDbJC3nrzGpUKecqiUbi695q+IMVYmtmDAq3wC/1Xc7ks5fIWR/DiKNzkrIxCWGySoEePn9KFS+eZfgrCHoqj1enTX/3mHu3uxApYRJxO7yr+TRxiUe9q0KdEu8453ciNHxerjNlGv2aNOXs8uw+s7sVKloW98AZJ3pSjdWVqaggVEYKcUgn83bJg3OH3h8ucBwc1BXMVh4FEiKsSVZvFvD+eJZVnuVSPzhWfUzoB6A4Wp+Tm73UvsGGBhjMmlDG39W6DhqMUvdptUq4sbSzti2MpHbHomfArj+KheDwhiimH3u18pUrvvfaWNGrRDCRBAhI06g+Frng0ot5oQBmlI0b0AuR6DFMRPIcUGxR7+4e0s3dAy6jQNSOOBTnseWCOSM1Ez1ooEqE3Y6GJa7TXA0M5vHQSvFWnSJIoOKANTqYeXTp/kbqDAWVSaarVm/Tg8Qt68PyJTot6+CYvdL6w3rlcggO1U9tNPxlR6PH4TczAjZqlsVhPpHJbBg+d38A+iWx7b5T6z8hcnl2XEjd+Q8PWoR2G7JthHSg45z/PNOCVfjJeIoW1AGYfPnBcGznD+Az5EBWqYYA3JgtCU0rkirqidp3coJyrUCGTZ6gGla72VUh3OJummjllXN4OZWMwz5YVgq7IW7avcGHdb4NnuPfoGZeZo9cqGnhwfnYqRW+/9YZaK1qsFLBSckBWmSo5CDoY0sb6IhUKOTp/bpXyhRwXvWhoSwWUeT/y28EANLUM3juRi3c5Pj6mQqlERRQxOe3rYRA3SwGBGn4H7pGXL1/StatXXW49lBiqbf/lLz9U11mClZyiiO6e+k5+TEN5ZIfINCbEiu+1OcMGnaAmOQm6uiyUAJ+NGWgBROXHs6pOg3uA059bLNLiXF5ZJ9HlygdTQ9IwscqVMVAPteDt0YIvd53raRDsQ30v7lqkVMYQ3tjDHJ8Ux035miY0nzmkSq5BhVTbBV4xGvZavb9I3ZHy0ehzIX3ytFPjdMrV8gX66vkxlRfaEjcaiSU/GIie9ELeww4mYDx8GZwNPYiYs++/8b6kYbI7Kq6oeKITqYIl4mrVaqXIkI9sJ8GGUW1rXiWqq+89fEzz81WpJFfaAwZAYalDCXEcQwqozMtBWZX0MlGrnoPEitvrpebpgXGz3e7Q+sY6Px+yqbrdAT19tUO/++LLgCcnIvcdXgDmy7kqqra1L9uUEPMFPV5WqUkXcd98XNSM8oiiiGkCG0uu9WsUlY9mOsqzh4ZGVCPMsK+mNI+/ZkqmxmWvfjb0du0BnMPhNEIwrg/Q6oZw0xyYI05j6kt/jW2o+s1j7dbb0U9HMA8yHoR6NpWhjblzUtQhqpGSiRHlk13aKL2gVIJxEv79aJyi/jhPW62LvO0c/KCT4j2V4EEjEn9CT57vMNUvenWCyS+XQgrlhN560wt7SbnEAR0zvwwyZfBfFIs0UA07HNOf/oO/q9wykpIAYc+CkrWZy4+TaxBMBW6azWrRixxQHNSdvX1aX13hQGUccBIh4FfccGfgvNs7uwz9YHwp7hqzVf/0xS795qMv+XPMhpkDVe6EOn30gY0JQN2zckDRDarP7JOYshEqXblWwX+JorW89si29vCjs0jkkxY8syAYfotmFBeWy9y4XAKgQbNo987equc0SM0SsYpII71ywdXggDsrXQVgeLinvlfrGLBcOjWiK5WvKAUaa7ZgocBT1BwUaad9gfcL1t7SMIGnvzh5yfEc7o9KBZorrtL9Z3tUyk+oNUIXJqmqBiwBi97DlX5+vAVkVmd43kSxYQ0vLJ+ja1duSH9idfU4I9iI+xJEvQ6YTsXbTFige5Lk5xbDhkth6dnTF2x9o8kIP4kFYXk+pG8sC/qMijzmwsdlkklkAVxmvtROVVyghcwe3mcJrh6fm6tQqVBQkrIkvdzao7/99Avq9Dt6j9CS9jgxM5WWU1NcOZEgrGbm2R4zzN5Sa/35mZaw8puoMBdha4I8/FuUh8tb7zJKFE+Pyk+Ti4FacOc8amzPuK/tlhmp6nb6phXEtBGR+Nkv/qGroJ01gXGXP3RPolMXFwcmEESJTAUWKMGFHsvlJSpmCtyGzw5gPtWnhew+5VIdyqb6oi4mCeqNC3TcW6bOsERDMD+Z+RAq2MAqNkvJxuXn1b/XWx3aPTil/UNk7Xg3+tKVq9QbIECLwpQx5TNJze0WIYwxgDPnMsgBztAPf/wBzze8CrbqdZ+KUDLcTtq/YUw0cshlMjQWXIKnF9AQqhqRouZyunUVbeNZvYIEZmVcwB1fPXpMl69dYQsPEFEPEE6rS7/99CHTGKM5B4QMKBNQ1GKtBUPhykdyPGQqgyTweAgVdIziFE3fnpB58uOKIgb9OMjJ7UJ5RxO8HtsnquTTtLlS5gpjTEWYVhkJOuk8YQzLloGis2Cs8wB0C7p1Vsyau0PpJghrPmx/mFU2lwMv0gmn67I4ZsOCqDFYYP6aDix5WxciOmwdU7PbpN6oF0nNy/RzlE1m6ajR46rWRGbMaYRokG2cON4g8cU9Xsh4BRo5b7q58Nn3X3+fStzVK/DGsFYaogKUc3J0QgsLoPlIuAYnsJlGCBQnM5RKJ6jT7jLP/fz8HO9HC9LiOhhh46Tw7EA5sM/KLJeyd5GhJsVk6FYl1j1va7NX2HiQ36PO483br1Org2KuAh0cntKn9x/T9sFuxJBwtmYggAsFCdRyRW+YtujKJUNRKjPrjRGr9PUbV6bMWwVRoe3lVdzIsnGjvw+fST9rvEmqhKICOXg+Af/1z3HzPdgDzmAOs5BMfEwdSJ3C6DzwSvzsF3+qeVTmnE9jWTbB0ewZebGIKaenLL5BzRLFJ2DBp1NZWikvceDVvlDdiqrWudwJFdNNt+ZgA+yPsrTf3aT+CBkffhIioXx7HF1oa4IdPqLXoGJFojcmKA3wfMV8nqmCUe3Hpe0mVfgEBCo1WFukrb3/vfcYxxRyKGx+UQmaU6IyRnc/MiWQOYGgpr4Hhm51OnR8eEwXLyLIp7o/dlsfWJUHwPv1ugM6OT2hlRU0iQAOjCycAdXrLbp/90vqD4bU7Ayo3h5wTMFhkKFriiKoXpuo10WkUIOu0pgahTSSVeTXORTWM8fj94r52sEimMUEobdQBF5fpnxO8HoLQrPgV+4Bg2kYW+f0PxVugYJni05xQfmsFzickaId2u3ReIZ1SfGnUrpJG6VXlEki9dby7lPUHRdpv73O6bq2p/HOvWGXtmrb2qw9ECyqUJLDNCUHGXq8XUMvdJpfREaJFixZSx+1HkUYytmzOEMo9L0BFmxwsLJuXKIrG1e0nwB6EkjGDASi4fcvXm7R+sYqJwewNZ6UKu5Ws0WZTJYKRbR2TNDdLx9QZb7K9NQJMcf59ww0JoHyM9+CA+TNOAIxmrTtRFRXdzyse76XaWjxivYPD+n2zZvUHw35Pt1ul56+2KFP7t939SK2hnGwHBBOtZqSAqsASJ+VKukF+bQVHgppu5fsHYMubCUCGRPD38P4yVQ6OU9dNOddtkTAjKr3imcihs+jEsDh3PZ8Z6aGOlI+XwfiE1NU6OM9WNjb+obvqIcpdNfjOiSuixwVgs6dTK4MitQwcNSg+Anfm/WVSgxpuXDAXXrCLAfkK2+3L3Lh0wipYDG9IhvSXBU9MB6+i6yWWI1RgWBeGo+giyTunwZWAqEewkRmOeHeq+trdOv1Gyo7ZLNzhS7CYDawUImwi4uJ7iPfGIfKxidimoOl+XnKoHx9CsqwV7ENI+OAYRNFWLBaF+bnWInAXUYc4qsnr6h5skvbR21qtPveYg6EPHCFVBucNUMag965UKSJMoA64RlR59jEctjMSheLXTd3IJxNmHprXubeWbO6P1bmCrS+WOR0S+c16+taiqUJa9Px8rMIfv2f4NWo09UUQE/NoXLLntM+oHspm5TAaybZl36tqqNagzna767TcJIVYjulQwAWv3W6Q4MxAvsC0c08H5CNwwzVOl225mFBM8SnWTEmW/Bfo0qOJzKEZ8eu11g137dUKNH7r39X4AbESJV7R4A4oc/oDQZ0fHpKS0tIclDYHRWxmgKJlEus6f7uAZ2c1Kg6X9UG4ipu1OpEggS/gCoSFv+gJdF+AeI4pV0Gj13OlbkwbihB3X6fFufnKF8ospLsdIa0u3dAv7t3nwbDvq16xHg0wYQKYVj2xSKUlo/beDtsOhgaHK+o5A5+ihqlPMsOEv426xHCoXKeA2Er/pQ/H1Gw3+01Qx3C9XaiJ25nzgj6OjkyI5Brr+qM3J/+HJZ97CuYqW+cNL1g1nWAaZAyiayabBrWkSgrVOiVMzWqZJpUYMpXWdbROEONwRz/646A7wWGfJzlONgWJlwcbmXPZAamSopAfgu0EF4n8mJqEc5yrvDR6zdv0MY5WE5i3Yigx0+WmSDNmE3MAdOFS4zOUO5rQvT4yRO6evVqkLXhLWMRmH4z42dY6Xs7u9Ro1OnSxUvsKVgWTqPVpU8++ZJ2D08YutEHEmUJAYUiKOTHg7MmVyDKF2nshLxerjwoBhcFdr0TsgbNOMEVSPLQEZL5iH7hUlAPr88XaGUenpTFaeTasKAJk8Ll8A6G8XrfDsqsqlq30Z3F7H9TzRwxP1Ix0wrYF4maw3mq9RapNQA8ItfjWTuDLtU6NWr0GpHYiegOXxwlG0g/FN+fZ4icwFBV5RVkMKlijR9am9Pv3Hyb5spV6f2qAX9up8kMrLKXO90OJTOSfSMJbah6FS8wiXVPJZnK4MnjF7QAYR8UWHFDEw3ailelCgPGF2daKkssxw6EQE2gHpRfaBoqVzJLFzeMsby2wj9gzbb3DunTew/ouH4aTpv7PhR6pWKKymWppnXnXCfGCcwzKoa+SYbNGs9D9t/06ciSzxSl9ktLfLAMwrgXH9mz5mzoufqmp4i/g+0Rb3BxNs6fRojQPNQRTf+apQ/sMLgDLf4Gb6yN6jqVsuiZadpNcnNXCntUzaK5tTPM2XLfbV+kzrAoGTURrFXGDO3CuDVpWsF5FkFJPWtozdhgq9Qmj40VwUt5bE7zY4kox9SeQXFqd/j5A4Jjv/veO9xcgi0puL0o5hpz0poKC1wrODn+v4euPdm8pg7qe41GtHNwQOs4BOwCmGhUr8XLDsXqhXHzxbMXtLd3SG+//zZLRwh75NYfc279hw5iEKtsQmMc+nZDBFgmR+NSVd9fJsRXiCoWrkLX3FKTfDb3XhP7YBqPrRMs8EToFvv3gvJCLGEDmTjVvG9yrTUHshxyqAE7sFXMloKkYpoCxIiAmCSoPX03Dmi654H1O6bL5QfKJy/Pg+FBhLfVvkTjSSoYT4rjQDcMTnleLUv/DNJ9TSHyHGoqpMEx9kw2F+F5mRpPD5GN54vDQn/IRpARU+kMff/NDyjHqZSIt2J/S0I6DG28f6fZYaGcTAPzlhRK5sDvDxmiyRWyNBkl6O79h1QsFbhng2U0wTIHOqM7hOcZPFDJSUrpkcW6l82uUA5vN4V+MB/QAciMwlyPiNbPbVCv3eZ+xMe1Bn129wG93N1xxWbOUHASUt6DUzDBcQ9iH/0626oNz07EZJyCWWQdovVFoQyUPS03lJMUpyaYpiqIy9BvHC+Qbu7lwm9ikj4y3pSCi3rR4VwpZh+Ldc6AXOV9dRKj51vd3CQtFheYhCwPLF6lI55zIXfM/DQogGLeDX7ABB1219mC746K7M6apWTbK5xiN+l64Oxoh1ajW1adDZHLPmvEW6jxkb12jopa98YBViheCDb+e999W8rN+aCJAoCtAywT78kMPci24UbjExr2e1RkuER8GRxZ0BojyLq8MEerq6vCLRLMdRgvkXmbUKPVom3gsasrVKpUpZBqNKZ2q0dfPnxOn919xM8CJZbptmjc70rRTbZA4ywaj4hwENpdUcYYQ7BtL6Q9jhhY57GNFwr/UCz5CFDgzqoSxXugTeDmMhpxSyYOP60JZj3FPF5ccauUDGfJDqJlqxhaY15BIdWnxfwBlTN1pqRWvcGB1+MuUihFYZvCQ4bIcfuE2n1UeMY7UYWHSb/XQIa30mWSDG+f8oLM25gSHuH58rs1DCB6o0OE1Fs33qKF8hwXSTF8mALVs9+3MGAODk+oWsnz3xz2jmA94DAm/BvTweEx1et1qlYVylG7h3vKqnxlHJ6TzJQ6QeqoXC9bDuLiATUJjQOqLOVF2NfqDbp5/Tq3wQT7ar3ZpvuPn9Pdx1950RZI+9C7gidYqaSokNfYzCu/kQAAIABJREFUQYjruj4HgYYIYBQ73S7+YVzUmpghssXW9aysmlB66Pq6jeazd6a9jGjswE6St8SjysgpMJO2et4sY8j2usk/N54zCr2iC10kntaf/vxPJhLRNytMjtG0FotaGGbloHgIMM1cYS40ijmTpphq01JhX6pbmT0bwq1Itf481QYLLiIevq43FHwgTh8v6t45gyIQEvrkUxkXESTQwwCRrWEGvSkKsx5M9AYPibkB3cE770HYC9eOeA+wukWAwuLhpiIq1PGZfq9L+SK8HX/nbrtLT549o0sXNqlcrmjjkTBsJ+shGDHynsf08tUO7R8c0HfeuCPc9WNg+EOqN9r053/xb2gCeuFBj1LtBiXAIV+sUKpQ4BJ6Pu+cZQIBD14doXbAvFtcw29rW/MArjBlG1f45kGZAIsEjfx+kr2VYJKz8yslbsTNCtmCqIots/J3HpJ8H8HiNSfehCoHJUHtqx4Zew/JLs1nTrgFoHhvsORTHAc67G0yrbW565hlcMlDyIOkzB8mfWI+EOoBKrW0eR8WxzAdbQaGrbL3S2U+RXjLHWYG5oI4iFMYXOHtCwjxe2TLXD9/g5YXVkR5gyyOTXGXTMjr3O/1eW7QEhO1JJITCVqFAXsHwO3R1OSzL+7Rhc11gdWUypkbkWuKJxezqQAXznzZ8zznegZQgMXvKG20lAJZqJOhTM6f36R0RpqWT4ZET19s0a8++Yylg/PCTXAFbjhuXSwIVw4wfJ499QDnq3OUSnCHXKZVbrXRnxkZdf7QyrEO9rN58sF+djGomVi7WTmaEePkpe3TMG7gr5FVnl7raLaQVzQ6mkkd/a/K5MCyjUJAgWEwI1jr4lsM4zh3OxQy3iLzD6CbFdhbaYnK+TKnT9pmxjhgmlzMHlIm1dOcc3nRo+4aNQZVZZoMn9pOtLbHM9UY5HFH1YyTlA56cdpUZ9aymZz1F1iHNvlepamS041jwsNVcarE4YAh3kSNFVS6vvPu25TNZcRTUWhHYgGMnApvB8M7AkeMRwPKghFSHwyf29repk6rRZeuXuHAbfgl7yVS1eAIcOEjsAXr6Pz582xFIeWyi9z6p1v0q1/+W0qPh+yOpxcXuRy+WEAGVJIx/ONGl3oD6W5kQQumKVa+HxVtevBCVEvhuKBuwmeK+H1hwewpyz4gaMJ7oaPU5kqJCrmMKBm1zhz0EqyZWOyq7FSYi2D3QVrnGXAt0Ig2iluUS7UonRSGUUwlKDT2OqvMLe88GKa6HtBufZdTKPk+uhfsHcwAiQvmMDMjFMT2LGwJu4D2rGrykNfF0gGnSQBDy5QF1oRoY2GBKvkqVedWqVQpSYAZXaZUcbNw03UFJ06z0aZyucDVsHLex9zIhEV2Ks3K9t69B9w+EHvGsjks8wY3ECZjSeth0QoPlZdA5pdz7hnOUYkh7hLHCKACUKMCobx5bp16fQTF07Szf0B/89Hn1O42I3vfKUV1izyUk6I01ykQ3b52m65evELlQsVRmiMo3Wg26fHLF/R06z7TmTilG6mSja2Hs6SD+pEY7Uv8AUMnN4yrufuZ7Ih7rCrQwoSWqZePxXw8dBNFKmZ9zv/OPExVjD/7+Z/ydjT3weu+qIjHy1S5urXAmyzMBy+k25w2uZA7olRiwB/EeGjrBxf5uLusNXexR4tZh/a5QAGbrHNI9lkvF3WGZl911jVnfla1PzeKcPCGfFcqFdmyFxwUM6iHiEswJdlYqmnlgPQ4v15JpUyIj8f06Sef0tLiIp2/eMFBX+YNmGLi/6rQaKP5+PYWY54ba2vSEGU44h6zj37zCdUPdykzP0+pUiHo3CTW/+Fph3ZPOp5t0N5JYYiIogmFeqQwLtxK09kH9qzxBYtmaiVoXoU9aBJCQW+YtSA7YnygsI2FRvCA4ZrZQQOtwXz2mOZyR9qYWz6APdgaVumwu+LHYCt/TPVOnQ6aB7q8IkhVrbtrnfWvp9sZHwY3xQ6NHjFn04lSnOZmkbny50xiSKY4nZ7X8+RvjsLDWxev04QAgSVpcXFBvMl0UpkqbbtqZg5YNZW0TwKt4MEZ03gwoi68zUKR0yGPTk7paPeAeZ3YBVQPhGU3MnGUv55luAsviRfr0pkg8APOaIPMgNsD4tk/OKLbt2/TsN9nBs5D5sl5Qo9fvYgeWo9z6LmYUCYtUM67t2/T7Ru3qYBiv6DzmCEA0lhoRLsHR/TFo8/puIYObeIqGsghTdbllt6Y9GavyKIZ6+ZX1RkR3q6Oy53oTnDZOXZZYPSFv4rLI7e9gjkRETL9fLOfQAz3xM9+/ie8tyObLsCLYJmCgGyxhI70RiUsQ6JB92b5OQt4PpSaYd4fobr1EvXHwoTIEI4mKkyJ4VA9BsLH8qnd9ZHrglHUnfdQj7HX6TUGUWlQzSbSLEg1viKPZVi/7ILoSbbPAdt8653vuL9LQE2rHJmJTxQAU39PiPrDAeXRRciauSSIqQx+/eFHdOfWDZpfXJTcfMu/jmFXArUgADym7e1dqs7PUS4H6tsxdftDOm106POPP6GFSlbWwlkT8oi47rjeZWEPC0tuFbXW40FVt6HcofCnI7Q0ZJYCzDMY1/6mr+YE+EI5S+eWy8xVLwagCLq4EHfcNXr48ExGqYAXxedwzUZxm5BlY8FFK5p51rxJg7FPaZUXn9Bh85iO20cxYStzYp6GeCkGn6gvaAfUaBVMUXoN4AJgBjOYiInCMPHA37RwMc8uhCVBa/Da5dcpm83TaDCidqtFa8vLwoQJYQ/MHquhUKIGyKgHqo9+n+cXFcAYG+maIrgF5B8nJvTVgydUKhdd4RSfX0vB1MblPEsotlISfBPoAuinCDFis9I4aM3UyZJvXzut0aUrl/n+4NI/bbToyfNX9OmDB1JnETNA3B5NJLlz23/yH/49fnesO2AsXm+TX0piiLtbNflgNKRff/Jb2tp74oKrqtEjJ9vsL96vcYs3ECXeIwzy8y1dOlQcgWEQPStmUKjzZF5k7LzyOQjksp2fULE44ycuv/WD7iyZUf2zX/wJn7D4INV8lYOt4KgJcUM0aJjLHFM506BUou+yTiDga4NFavar1B8LZ3bEzfGIQEx8Ton/6Adn/VlCDHE57CYnfJdZwtw+GlqK8Ym12MvUwuuFaDDyxnfu+A2qRSvIyuFtINqP8+2NCz+byyrkI38+PT2lo+MaLS8vUqVaCSxXmzmvucXiBdPmmD777Au6c+eO8KAjMNvp087uEZ3uvzjTA4IAq7f69OqwyV6Gt2aiaz9jut1axqd8lv6NPvns0SAAVqp5JkDjcv4z8oeN+4b3klox7ncQFsk+zWelRiOVRKs+2dUwMo7QAhBxIS1vsxx1WPFIo0RWCb+P5m2KYI1b2rLHQjke/izPFf2csx31gDkIyCkJj09Nf3b6gMdn8MbFmzRfXuDnh+J/8fKA6vU2fefONapU0aFNLHdeBw18gM642e5SqVBkT1TgL3mOMbfWREJBioXmi2ev+OdsPkcJ7oAFCzjBcZ4JtyuEB6t9Zy0vnYnclJcH42gNIXB6psNXGxENWUDvXZ2fp0I+T5lUitr9IT17sU0f371LvX4vouzx7tVKhd587Q6trywzh9X59TnmxWfjyloLOjpseV5pJiQJB+z1drr0xcP79GLnvlTG66ROnYEZwtXmf5b8D+WHt769XArPQjjOrDMSVTbmf0S9u1mnaeYzeMcuun8lQCsPCPwdAn6ljICPT3FC4VMu3aP1AqoMlb6Arcc0t/YDvWt3hAbG8XJ6bytK8Ygdppj1bW8Rs/Ll7Oo06t+8YFCRPiWlZx+YOL7M8ljVp9xDJ1hPoASL5NehdWeKZG1tlW69flMKerDRjdOGm0ILtJOCpY9UwUSSBhM0b8i43qDIt9/e2hZKYzQrSaXOSFu0DSwYdbfTpcPTU1peWhZh3x9Ro9Wh+1/epQzwafWkogEcmeBas0c7x21qdQdaPOJTFuWKAJZRKcVTEMtqctdGGiVo0ZWIzAD2Mm9AU2A5kynBPO+rC0XXC9QcGYEHpWqXBZdJxIANM5Ma0GIWufIH7qkh4BB4BWR42l90ngI+Dx75dr9Ne409reiIC+hQjcn9w/uawHbxCMXF3ZoHJ9kbGl6UsDAN6JvtYIfj8T5zvEiyFu6k6om+fuEGLc0vU7/fp9ppi3YO6pSYoNnOiOaqJbpz64qDc3hHj8d0fHzC/E/lYpEajTZz4KRyac0+kfMKQr90VqrZj/aPaevVDi2vLAt1AgQ+F0ZJTEC8MBH5MmvW2EXaI7LnaqY+13tpxB1zyj0fRpRJZ3nfgyp8kkzR9u4h/eazL6jWQraUrY2swfXLl+m7b71D6CR3YW2OlRXLJlVouAaEbq92dmhtZYXyubwT9tIaVJr71Jsd+vCzD+nweIuVj62Hyb74dAu0HbRUjVntYfA3FMLeig8zfPTExKx9Z2Q7OedFd9xQdpbzGZmSTlnY/FnwPziNCVj2lWyF5ovzlAMtr3amwYdBPrZeeEnZVJcySUA1MhKoASDg28xRI9aqjy5PGdxyIN2sBtZToJa8cJpdxRbXag5PC87pbEvJAhpRfHnWeKGAVyniN59l1TBsNKHNpXm6/p03xS1W4SALpEI7yd/JgRibsIdFYmdYhP3aOZC/2fyIZDXM2AtVCU5i454cHXFGD7IoYL10e33aB8fPq6eMSzqrQXPMQ83f7g5o+7BFtTYqFuVKE2ShiHZek2YqGJwxpQwM/1X2yW8az2AJsBmfWyrR0pwvXgrkJc+B9TNlwavQCojxANcUMw1KTKQRiLn5W62rXAxlKbA2HtInd+q7UncQq0iUfenXQ0Acv548JwbY61oybBRUY7vnNpvkjPF47Mihlg98q/GIaI7K9Nqd23Ra79D29pFsTwRgR0PqDhs0pA59/867VK2CC4cIsZ1er0PFYomxcQhacCPVak2amy+zy8l7g1trjujw8JQrwlF5e/feQ6rOgXVW2hhai0eGViHcmR9HDAWuKgGRDsNBWnVlnPZK/mdQDgwfCNCT41O6/fotarRbVMwX6PCoRr/9/C7tHu4HOm5CP37/bXr7zi2qNwZ0bm3es9Nay0Qi2js6opM6sm8m3I1raW6OlpeWGLZEOjH+jbiuYESHx3X6fz78K6o3T5jfKpsDb5SXTSIwvbwwFyD07u08+Xwn2S8m48L94scz8GfaUnfnNVQmwR608Uy1WhyF76f/N+v5ArHo9l3iP/+v/vtJJiWwC75SiTGVMnWa50484KiRF0HhU2tYoUZ/npqDigok9zF9WfnZW0LTbm7MeJ+tGWxYRUPC+GGcN2iGYR+Fj2Zw9MtDqv3ppGG0sCK6ePJAyXaHUu02JfcP6PwH79P5d98WYaMBXCFDw6ZXFcBTBw57WPfwnNJOMYBmGFWw5zc3InMW+rEWrHSY7XhCW9s7tLwMqyvBQddWu0evXu1Q42hXKhwDIa571ykPtF3cP24zQZelW4bei6xdmBfskjIiCx1ZQ51Ltw76R694Y+Ml0YwmSeeWirRQKbicd1YkAWYfKm50HwNJ2ULukNN4rUlIf1zgwCsyvaAOLTaOlW3223TSPqbOoMPK2bB88+hChWpKyL174N+7wxYxTLz9/m3HiwoHf1BtzuPYZQhtjfa61D/t08L1q5TOIf6A5jkD6k+6NJp0nPV0Yf0C3bx0g7tQwfqvVCpCQKlYNgfpj2u0sFAWTJ6b8QjMCFrsVCbNKcXPHr/gfZoHI2zg/CEwLD/Da5UUzsRICNI4GYFlPSZKOO45Q03zFSRoC093Qqcnp3Tj+nWuMclmstRu9+jhk2f06QPhycHv3nvjDv3RB+9oLUiSacGhTOBd4BHgzewcHrFXC35+3Lzf69Gg36PVxUWan5+XXsycWixssKBWvvvoMf3609/ytgdBIEjW8E+IC00c6Z4NUljVbIsKPGfETjlhTrqL7FJ4IIxJRUjSVPGadnFGSZgw4MwzvcrMEjvzoShV5WNwssnk/+K//jNrekMbhZdMY5DkzgRyBSylk94au8cjJvvSP5lNZWhKUBTjhEyAwKhMmOkBnGWRi6UYnLxgck0wiHeses+CsJFCHF2fQHEEukS+tXcyQafwjrNU0XTh2QtKdXs0yWWpd/4cvfnB+7SAxuBcGQjqXeQwyyaRfW2tEaUBOPrKZgJoDNw2r169omvXrzgBK68atxJEiOEQwLL/7LMv6Y07r3PqJBgum60uffHFXSqkQI0QZKzwZpI0QvGk0URiRIe1Du2dtllRmMvsBGFo0oeT5OCaGc9n+EugAb5pPDCJbi6VaKEqwl63mggDR0AngdFzpW2ayx0LtKK59viu0V+h3e6665Rt2wTCfbu2xdac3ztelMrt4llEKi9tj9g+CyuurTgvbjzotRYQD7ZTJDYVCm9JXvG8KZE8/VCAYNXHRIf3ayywVq6sUKqIeZH4RJjeindCHcVrF27S0vIK5QDL4H3Y0BDee0Rq4A32Oz3KonE5jJQR0m4FCoKgB0xSO63TixdbtLQwL/dxufVCiSCJOMKVwwpWq+a52YlCOLxa2pvW4ghMezEhzgBaXl6hQrHEngT2MvrS/uqTTzmR4Y8++DF9761rlM3kuNIasB/HIfhgJajb69Hz7R2mCUH6J7p+NRotJtQDdHV5c5OFP5g/MTbejbPWBiM6Om3SP//lv2IiNjwiirWQv18qSTGa+wozBR2U6Hl5nFSaEW+KyxcPapqB6dy/6dhZLG7g9lMIL4ePyUNZooWTHoGf4EVc4n/8H/7LCSz4ShoddeBmIXMGVnyVGv0qNYdVGo8lIBPiwFMqLnijEBowiy20wAP57A+6RZ+97I14CN6CUuFlWFTI4Gi/CwWIjRtkA5ksj0AY9ncTWsDcD44o2WpRstul4cICTaplGpeK/Fzf/+A9zpnniWGWTNMZTHfl3H9cixZ1OHw4JN1Om11s5gtJJmhxYWF6KmNVo2KZTahVb9Bpo04rq2tc9QhrbG//hA62npi+8gImsLDtPVFEdVKX9Etk8FgutfuwSl0vmHQiQ2VodoUGyZ2Md+5csIBnjFfOp7l6tlLKBbCTbkoUQyX6NJc5YGueu5GpqMc+PO0vUb2/RN0RIEfLOkowb02tcyqWvNY4eOzdw1VhCMhUF2dYWdOUQFr75ij2S9nkztMKTnXElZ4VcFbX3HaJBZNDbecFiN8SHEB2FCJxGCAsypKVeO+1t2lpEZ6fWtlcH6IWInreTogOD46ZPA/NSfhcob0mcu7BcJlJcL+Gzz+5R8tL85RKZbQrlgRqTRkLlSEsffm90u7I63GsRb0A/pule06Iyx4oSa12i65du0Ld/oDvfXR8Sp/ce0KVuTV68+Ym3bqyQflc2ln2wuZJdHLaoP2TmjS413aepzUR9GuL87RQRU/dJAdmudkQekYrIyzOIaDMv/rdl7S1/dCdFcQaCnn0GpAmKWp+RI6FN3NmQ9aB46ef9zQxDpmIKJAg60fjh+H6ByFDNU/kItln0Qz9OJwT97zt2RL/y//8D5wBNJpkuPDkoLtKYJ0MbxjEyaIY/QzBOks9zoIHItcF+HH04LhMtgD4iv5uSmjHFJM/4Jog6IFaMXwDbgwaDil1ckrp/UPeUOOFORqurzrYyubhBz/+IbuBPPE6Hv9He3Fyxatm5qCopZAXBsW9wwNCJs/zJ0/pyrUrlE6jKMtFVSLviPlhCgPlvH/08CvavHCRrS9kNYDh8vGjxzTqtdQ7CPWGWvZBSTjGqjd7tHXUolZvGGzmEC/z3oGH47wbylvNOIWCebZIg7MjeMf5oKzKfT6w1WKGNpfL3FDFdUECtUNySPOZI1rI77PCtLlGIkC9DybKDTZELO0KAro37NNuY5f6Q2RyGGTkITkX8LMit0B/RZV+jIBMYzMcF7DTE1pd9m4zPROtDwjyjQ2vt7mTefQGmCQ3BEViM9LpPMykNr15osHzFXNF+sFbfyACF0YIezgCqcAMx/etdodJ0DhdE3xOeBZw5PWHlELRVSJFr16i2K9N5UpFCM5gzKAgVtnQ+A3xO5wBbnoe5t6LJykuroZyNS8fMA7+1ul06OqVyxxcBQvu4UmNnm+f0DBRpDvX1uj1q2uUz4KVU1qSdgc92traofuPntCFS1e50X2706NarUHlYobOrS3T6sKitP3kbBzxVjhAOxhRH02HwArbH9CLrT368JNfS8GV5unDWIN1D8I1aZDnaTFMWEb2ixmWTuGHxVjRP8YNDDOcI+M6FWNGj4fDHeQcHO8ASIzB1sG9A7HC++2f/k//6aQ9rNJxb4V6owINx8JoF2LHzgKym035JcGDGe6reFHUyp/xtAHGH94nxOlFtfmpOdPDiCI+oeSLvk/8Ovw8HFJ2a4eoLS3oBufP0bhUUp5uFZyccwwCqhT98N/5geD+2MywbsIKDX1A/g/L/IQ0HdfgKyCGB/cf0q3XX5OMkymnyz86V7ZioNGInj1/yVWzaCICCKfWbNPThw85WGnCNCJEQoucrVeiVrdPO4ctqneQkROdoimBFO4DvtibIE5ohTs2OpwPDBk+KU4QLZRzHKCF5YYvxIlW8tscK0IigNtmE2II8aS3SIMJ4kr+gWDJH7eOqTvs6rxGs7BCAc1z47iXdPSYt+KQOzt09r5BIMwOXXC+o/MeBNYi6xH3OLlaWTtwBSZhxMjhhQwDxIFymOXq6zgQjN+78z2qFFBVqzno4gLxPQFzINNpf++QlleWROEzXcWI+r0hF2YhY6fT6tLDB49phfvTCqEZ3p+5ctRr4PGN9Y/ZLaWiNsXSn3k5xOBhRaDKQerj2Lu9fOmS4OrjMdM1vNg6pN6kSDcvrtIbN9apDKiJJnRar9OnX9zlFFPuPpVKUXVpjU5O67S2XKGbVy5SQWtOcLbALotCPHi/aESE9FIIe1TX9voD2juo0a8+/ptodS1J4/dqJUU57j0QGJS6FrKmofBT2yx+rV0fpLRHRGfEeFDvLJAB015C/GD5GIHbi7ZvVXCHhoQdm8R/90/+yYR7aca/4sZmkMkQAZqmP+kjBYEg8IcpOjNTLo5OROTwhcL5LIHuPhDlu448XlxJYYO2mpQ6PKZko0WTSokGqys04f6eM3KudTB02vn+H3xX3SpLR9PmIFxQJXwz2DEo/gRpmjAzysu1Oj1qN9u0vLIghy0oy/YbSu4vNAHSa7Z2ckpLy8vCcNnrc7ef3edfuSrCuN8ZV7T4Gc1Ndo9adNzsi7BXgcJ5Le6do1ogtOTD5wtxaDfPQTbDrPEgIFbm87S+WKJyfkTVNAKve0wcZ/ocXmVzgIrXdU7ttffAXDX7LTpunVCr78vrfZqkzK/kznuPzRaTrwve17+lfOedY9m4Pp4Q/N1NqodQInCPworm2NhzSIxOng/CVu+gLQ81yK8uejx2EcYe5LlMU8msx7NBXr90k5ubSApk1JrCWOzh1ZqUzeU4pdHBeWaoaX793S8e0Fx1jtMvOfcS7wBGS1j0lgygBVSYFg6dskxX+guYyNoAx/YXZ1phP3d6tL62RqVSidcXQeW9o1N6cTChKxtVun5hnvK5JD17/oQNGyiF09MGDcdJ6vVGNEml6Ma1i3T7BtJN0VBd0iwh6GHBe+imDzuOoVR4EWCGffzqiB48+p3EtJwAR9Fwgkolxe+D2FFY0e7liZt1rxgi8s57BoGu8B+PeHWsTi1aF7W1Y2dS9mjUHp8V/PdFjh4sSPzj//bPYvZd3EqPZtTY/pFN5tSJHC790fGLR5XgLLWgkx2mwMn3swzGiPCKje3mLn7PUKAFWFSqVqf09i6hA/RocYGGq6tIlwk8iGhmSvjwxWKRMXtjr3cxfD4Miq1x0YsctBTzhiv1bDJBp6c15rQvlQruPUNtbvNq2Tiw5FGABRe4WK7wxm+2+/TpZ3epgLoHrfIMN5UXVPrkOkGwdPZP2nRY77LSiG8bc2vNgrF01ClrIwjCRIV+xB1wbrKNhzMEYf+dzTqtFE/YqhecV2CCk94yHXTXaDT23bxsxGfHz6g3QG9Vz6M0JQgDEisLfIZpwSbBWdEFAWGDSHxjlCDYrfXBhms6vN3lqgXVw8HEsyWNdFhNEVWNojnucry5wlqFa2g0+spRJU2zIHkoEpzlH+LIAnv85P0/pGQqTWMWWj4lhxUAgpVddDBrU2WuImukigZBTc56SRId7B/R8fEplcolicoqlMPpliiwYgWWInQIFctEq8iVTkH609riSvc3FkK4dDhki/vy5cvsqaLP82mtTsPhkBU/hHc2m6LJoMXpxcNRgo6O6zQYJBiG+skff0AXz5/jrQMLXiAb6RfNUA5b9rDm0Y4TygLZOH1CO9JPHz2ho4PnEdvIFGi5lGRKBtcK23llYQq3SL8och6VWbJH/NlzcR77feC1OY/aiXzZ8QGg6n4yqDKafBA1YuIeoZkEIuxnCUiTHN9SYEck+VmfiaukM8W/1yQsyMLgafiZMwS7mjtT+DcCrcnTOqWOjrkF32h+jv9NskEzkRkKjNcsuBcqXu985w5fiZoDy16acEs2mHbCuY6DjIAYysIZw1Tk/+jgkArVClcRspBxZqTPkJHPy27Bxv/k88/p9muv87joSHV43KBXj+9q1WgY1Q7k9wyTApv+qN6hPaNNmFL1gclx5vp4VTzTuo98zo+Huo1itk231tp0dXVMWY55SC8ABF5rvSVuJB8ua3fY44rXk86ps8S8OgntIXtvn1LDG1uVUoACOo9Gpke9gdi7+jXRo6KbIBLfYVhEvQj7vN4vPq3heB7DlTflPaDZPvbyTrnGxvO/l6eX/ROYRuo9vHH1Np1bQZtLHduUswb78dxgT10/tyr04jp9gDkg8PN5FCeN6ZPPvqCN9VVKAN/nOIZCOYDk4cXiGTTQy2PglZg0TefeyNGsdkI9DVz38uUWfe973+VTgSBtvdmk3d1DOrft/V1pAAAgAElEQVS2SO1ul2EWMG626sd0cNikWqvPbUN//IN36OLmhqZVEo0ABWlA1tIt8V/G6YdDtvTxXuCPerZzSk+efkajcT+KQACeTSW4QQqwezPsvbz2+8QL8ng+VCg01TVU6NbscRfbCtfVCjx1DwU6QkWZ2vMWK3PXmcc5fVDDMyTfJyjxj/+bP3MU6g6WtWwC/UR4/KdEQTCqZDUo5akqe7H49VCeMV7oxEQ2+8zxgupbN55PPbJtKwEvtd6GA8rs7hOs+VE2Q6OVFQ68Cm4aVo1GDd2ZngoRbV7YpOs3r/ERA3kzBxOtgYnclAWTwDAJymczcgX/b0Kvnr+kzc1zSPSdTnEyvN+Cs4gfdLt07+FX9PprrxHy8xGYff7sBTVPD/j5I4yLbj0kBZR5ZAyi0TFRSbt91KJ2T9M14xaiTUME1I/lrjrLPr4jwuIhgxzGlE+1KJeuUz49pptrSTq/CLrlJGd87XbOc+CVH13HHY6GtNvY4yybUMCaGyvwn2YnBEVpPlNmRmqjuoa/z3jOO5jhMbgAdBDg/6bnmzUeP7NZFFo1LJ6G19buffVceyjHO/EuQD2Z0GJ1kd6/9Q43AmdlIBuUoR0IbKbG7vUl1x1FVyrdgHVzlSsMoMSEXr3YogFIy9AyE1QLzHMjcT2undLUTFMEQHUQ9pMGV1gDTdQ0bctxYlTdIivohF67eYNyqlja7S4HTy9trDATaa/T5+LBr756Rtt7RzQ3X6H/6O//hOYqZZ56sdxh0UvmjUuxVL6o0cgEfZ863SG92q/Tk5fPqd3cVlcyalRmMwmqWK9bm2c1xEKjzNVeBMmvTpm7MyPSw4R7VIAH8srBNLMybMLMr68Zz0Gn3ombBiWJ2LJ3dkFEHVgmxQzL51tY+2fbh+ai+PZzMw3IqXuY1RzAR8EHZ71D6viEM2tQDDVaECueg6668cLPiKDxoIYbOjiE9rsbN67TufMbUhouYS9ZWBNAllmkhwqHyXTPcDKiR1/eo9tv3AkalahSUsXDZ193B6yrg/0DrprN5bJspaAI5cWzp9Ru1txjOgs7VL7B/IT4fKPVp53jFjXaA3mGiFCfis1P3yO+YCxAjHLYj4d5yacRdEX2h/Q0KGUTdGsjQbn8KtWHy0p57QFyKEl0h2p2G9qAXLEDOTlnhovMevH4tbfIQ+8jQPKmssq8xe29BI+k6niqkEyZC0QT/m1qOtVzk+PHsZwwtdaN56Gp+Hj86oa4xYSQGBbRBcEzIUb0gzf/gAr5gu7NkXiheAZFGLBmtXqLypWSIGkKs4wHY+HF/3/Je7NmyY4jTcxzz7tvdW/thUIVCjuIHSAJrk12j0YPYzKZZHqVSe8yPcr0NMNeZmRjpum/02093U02QaIBECDWwlKFWu++5r6eTJm7h0d4xImTNwsk50W3G6x7M8+JEyfC4/PdPQdwdFyDne1dWFycZ0M94rwNp+RyCERDhPycXUsMgHLJ8XMXPUUrwF8TLSBTqWJ5FhS+MLKqN4C9gyOYKZepdEt3MID7W/vw9e078MrzN+D7b7wIC/NzdL+AO0rvlCVr/mVpHiV9tNEPAQuhoX/g4LgNX927B/XaVqoECy4Qui7mqM8tx/WbE20EVT9yypAiravVtPRZE3JWiZsp2rJ4EcbImzEzAFSOt97yFL2oLzWM5v79X/+tx4v0H5MkeqON+WUQAmuCXoyQj+hV0g44zQHDF8r8WwPcYACFVgsK27us5lYrMLhwnpKh5H1CW5vsk31fmVCMqY0Bnnn+acDaOIlhk2jGsc03jGpCoZdJjssMU89Z5tLtTge2t3YomUrWx74Xcwu6FqV1HAMrY96/9xAuXblCKIJOpuPjJtz5+iYRqI4OEDbqmI+BQEWR+Ah00qJkf9zs2XlF2FyUB9PsUnHkjlIY/IZUYqNaqFFMnvs2T7WXVpYvwOysLvyGfXWH0Ow3Ybe+y7YApaEImlnaCAjT+nICTc/jDPo7u78q+UK/rT5RoplqRPVCe1Xkgtk/71JHdJZZhedKFsh7bPiOKpoodZ1o0cIIzH4/fv4qXL9yg0wkpFFQPoihEtOsBjOwqfcBNR3ha8aDEfR7AyiXi0SHn3z2BWysrzHYU30rzKDl36l5CcVlcrQNgT1pE1z0G5OehIlgZA7X+GewRwtYMkC7/RV2rmKD9OM67B82oNlsw/7RETlnX//ODfju6y/SM/GxdK0Bd5LuJWnKmm1Yosez0+kM4Kjeglv3H8Lx8QNrChTAxtWgOHuTWIXh1MYSZjRN58P0AFv7LH2DAEfQGmIN90qP4WGis/qkI4EMUITPn0CyKcs8KXcI9vrFU78rKcTjaIYYY+Bs7aDBvSF6xMA7xtD0eeGDEWYPIqaMoHz3PuQ6HVbxLp6H0eICee19R4ebBZ8J3wSkm1dHmd14DM9953lY31gjEw2+AzqU2HSL5M0dcpDUk+GISvhi4C6dBSx+trUNyysrMDOLTUzY+SYqOWcYYgmEDoVZYsnZs2fPkiqL2gGOh4XQPrt5G/ID7qaEP7bRimgsykkYk0IwoWr/uAN76KQdkhfZzsESlAEM/Jt7q7qRLNjbdnCObLGBfDnfMH4M1SAih1mv52CuWqUY+/lZ1nZwP0/ax3DYOoThGGP/3X5wS2CmEptZq5qBiOlD/CE8RVfASswgOgeA98atuTb78BuiiYE1NvrR2cPaJGkOuCslzQtGJjXmiNYbwEUFeURXukEUTEdlrNHx/fK+zkGuVHq7vzxjMuVZOcEdzDPzZ+GFZ5/nuajmMFgnB4EZbfVsox9TEx5iCPgfdjAbDqBSKZEp5vObX1PkDjbs4abiYyigKceCveo/S6HrIsFzmCSG73Dgi/lcSieg4NHuwhPXHiczJ0bSNJsdeO+jr+D+gy0YDvvwf/xv/xOcWePwT+nxK85XirxJUCAaUk/d4QgjcbA0woALBDbbsLW9B5vHNaidcDVPI/6Yk8M1mAToMfQyLqnr5LXAEatAjSkmEoUTwUq5TUf6eLNzkqfBKF/iZxpOa7v6cw/LNdhrINYA7iblg2Qo9Ka4lF1OX9UJmUNKylEc0wi5EgRhltLJoEi0+WaTTTVYDGl2BpKVZRgtLTKBqZfSmxibu37/8Hd7L3baqdfhube+Cyvnz5qKl3TEGZNMYAm3WOPaNbOVsgpnArh96xZce+K6iYAgoz7sHh4Z9R7tpQBLi4tQKpdJ2kIwQekFCRUds/VGB+589TkVwPI99k4Ydu8dkja/GaWN1zqwc9KhmiF/jJ9KsUGdofI5nJfbxOGoCv3RLLWjxHVcwKYlZ+ZgplqARrcOx51j6CdYmE0I16cQa28OVU5r09GhW2Znvc0242mAJKILPs8aT9t97CSDcDE9noEL7bqTdwgZC1/qkqnE2as1XRX/6dGz7JkOw5RnlosVOLt8Hqr5WZhfmoe1M8v8usZZS2YKw1iQOdWOmzC3iEXp2GSG08J+ydggBwWSo8Njst1jYAL1sKVpGymdBXqS+omn4c1IUmTf52qZWNnSmk4pC5eHQOkXSzM8eeMGNURHfwGaXD749GvYO2zBz956Fa5f2aDwUDwLuH7og0Kapb7LCPIYeYNO2D4CP4I9h1je22pDo92E7f1taDV3YTwepkyACPRYKmF2Pk+NUbTGTwKNdb4rgsoCWMPMxXkrGBOylyyQN/qWMgmG8fdG6DHCrjtknihM628NBOpgE1MhyT5yARFHYMMOuV4ImnZs7TAQ0BfnvDhEgxr6lniJCtIx7t4LoH2426V6NXksdFQpQ//aVRhT1Iu5V5lEUtxabaR5nMUnaaLBczALPhpB8egICjuY2TmGZ/7HfweLly7CkKJvWDIm+qfa3yz5CPhT5qzZQtQ+7j54CBsXzkP9qAa7uztw9swaLK6uUPSDJQQ6iSyxSyNwtK9iITNsDL19/za9pDTZ0DqbfdcwikNxVYxBrrW7sLnfgk7ftW1L635SZoBH1VImS/dYC2UEi2U0mblsRJ5+Hpp9zsR2wITtCIuwtJCD2uCAK1GKlC3x6QZcPQelNBERLcigoXWamTG0lM3461TL0MFmq00qMNfjSe6DzI+Xz1F8en5G8g7Gs/QlNCfvKwxCva86m+L79Ustqz69sfnh+2PHqScuPQVFLG44QMabh4uXNghsUZCg2vTU1o8b4Ugv4l6nZ9oRGq0H/U3jhCRztId/9PvPYH1j1VW2xF7LZNdHmkc6QOHK1M7BZUdwJhs+TgFDGY1/i+6TSpqsxa6srMCZ1TPkaO11h/D1nXtw3F+EjaUqPP34GTi7vsj+DhNHjxI92eTRlDNgG/2gN6DkLLTTH9c68MFn+9Ds7MIo2VPnyjAZLEpYzEO1moOZ2TyVSHDKsAqj1Rti9TT2vQg+ePur7Hc69NJK/B6uxYNK+KSF4/vMRrRs+VREOkeffliozNfa7DVIOAnEvW2WNDxJYvbWSkA/5tRQQBTTKuw4SQLFvX0o1BtYTQmS82chWVwke7zdLRHalPDl0EZLj77KFtVUsDjUwQEUTmoY3wVDTLhaWoJXf/Q9mJmdpebiTAMJp7oTthDU03foJCtTyBqr8UiM2Cgca27PzVQp4oGlKd5gWXeUKDiaCO2YCcIoOaSwScmDew+gcewImIiO7Lm+JCBaEQ+j6rObmHyM098+bJtyx+mdknu8e9VlKMWXC20o5ns2lJEkwlEJusMFGIxmPBMVjjMcdaBY6sHc3AgKJuzSyiV2wsRWzJMCe7jiGgK2jqdHrrXAa6QiWWPtlFZr7wkFco0nOJkrlCBhUTkwqFrznNYgjBlBAwS/EsfbS2SYdrbTK6R96FaFV44oyud49trzMFuege5wCPu7x7C3X4Pvvfk89folGjeliYWxYZAwMn9Mspon5ycneKGlBWkPK0oimN+5twljzDJHU47JGeG68jx/SqTCqq54JBIGdDZmCtjj3/wiYlIiaRNbQ9Za8MwzT1OBs16vT3b7u3sJzM5U4cnHVuGxC6sEyMiYMJSS7PUmtp6kewT+Hv47gkazA59+tQu7Bw8Aco2UOQ6ng1E36IzFpC1SOgzFMSl4Dhk2bUUwy0nuacuFL2uHYoLsuDtM+voQ/9LPVuOZG2PWEhldf5f793/j4uzj4r96GSUtpqVld0btBNVk3FmOUK7GGnuP41fQ7kKxXqfCZIC26+VFGKLDKG/C9WJcxZwoeaeoFiLP8nwLY8h1e1A4OoHS/gGMqhVIFhdgeO6stX1+9wffJ8kA/V58Vo39hiwibPccjhHo8T88ZEzgmDxSwJBMSjkPPP6GqMiuaAAC1VpMPklyeXJUNept+PLzT6wmbUEjXD+Ram0UeZogMZOQnLSm3LE1B4iGkjJf8EMQ3GdLR2yusZSEmcIl6CZLMEhM7oCVWEcwSHrQIx/DiDIUF+aLXGFQMXkaPJAcBPysgK5OmA2Zpc8i0oKMl3VP+L1MxmgPzmavFve0+ekTpkDD+TiCMxJMW8JO9fmRDlveFmtAUl9cvXANzq1fgG67Bzu7R7C1i7kJCcWN//jNV7nkgewr/ouNdUiCH1NUTrfbgbW1NVOqmEMbEewR+Ovo5PzyG1g/Zxy1pDNwdA4SArbeJNMpNRg3VSpN9ypKuSUtgAUabmhitnvMpRu+88IL5KTHb9G0s7lXg1qvAmdXZuGxC8uwvsoRQzbqZoCgj47YIfT6mDDVowYlX93bgZ29bRiD82mxEMb/oV1+bjYP1ZmCd45CcGTcD0wMGuEV8WpsyWICev/iWJSNiyGeZsGd97nQqkJ7A/aO6rxDFAGRMMIhg+58tmWkbS1teuw0ZE3m7kKjCYWdXXa6zs3B8Pw5GGNMbtB82gIFRceI0mSYhZlgOoIkDTZY4bK4vQv5ThfG1TIMLlyA8WwVRgjOZk6YXfiDH79FT0HpPWcicRyjZNMHqszVcoFaqEkrMDEL4d9aopV7bZ9ZegVjq6eiTmOqUnnr9n3onOxYc3OKsFTkSGwfNS4i89g9bsN+rUvjez/K/CHrhiA/UzyGYn5oi66xqS8PzR6Wvy6nehz0hx3oD5rGXMMMDyW0M2cK1I5QmJrsn3qscUD4aGgdrkqK9iKrgtfwGEiMKYSRNoED1op0objF2xPN0aD5KAnD7oO5xxcjedXZnq6U00CboPHMZmsA0q802u7A2Y0LAMtrJBSgYDFM2jAuNKFYysEPXvw+mwrxOSa0kOjRgD3awg+Pa7C8tmyzeqku0xBrzhfJCfruux/C+fPnoIDOXMqE5TrwpAng38gVENRxYibBEOdLAUDC3Wkt2W5PSgsWZut04NKFi8RY0OTZbHTgi6/vwEG7Qv6r82uz8PjFFZibweggdMiy+Ybq3XQH0O1jvac6PNjZgcNDdMQKjfKpxUfitFCSn53LU+MSq1DHkDM4nB44C4gpk43e2hTghjSpBZwQBNTNKQYSCgZybUxgMjeHwruNxpmKW2RdFHKR2ETCSfGeG2pXAycJJT8Vj47JLp8sLUKyskKlhZ1UErlPfeRpHaF2YZ5rF2I8gkKjBYXDQ8i1WjCem6fyCSjNa9OQzBCjEr771ptEdFTfn9tm0IGlv8YJZ84OxrAwj308pUg2GuET0kbkxT0F0ZPsEQDQWTukiB9UT9vdPnzz1ZfQa5uaMLH11OpoFhGbFP7hcAyHtTbsnnSgN8hy0o6hnG9DpdiCYq7nmRMQ3PvJPPSSWbeRBq0Hwy4MEnT+dl2Uj0G1SiUP62fQfBUw2xBoYycoJhIFn2kCTwGtprkpx9daRUxCD7WRiX+L0GP2zhtPfxfOTeUXeK9gxknaQ2jfaQAsLcDKpTUUEyCBLhpoLAk/deVJuHbxKotCQjs0rnHWjkbQbLWhVKlAoYQRbBwn0u/2qUgamh3vPdgkCX9hacmVTiBTDrccJF0VzT6m7rw8nPRvCsGU3m2mIKaJIELgXlxchOXlJajXm1AoleDLr+/Cx188gI2LT8JctQhXzy/AubV5ioHH84C2+V6/T81LEOjvPLgLnc6h78Q2JqNSEUyTEnT0mnLLkrQ2IXfj22DiRMk+C7DDB8V8qBPM3zFZJDV3G40TBjQosKb52dGU5BykaVP9ahvR4AhKCNpKIVrKN4RHo47GUNzZJZs8OZPObcCQ+mCK614gUnU0UsxCn3mrbdhFI3FGDPb0doQ1jSZU7tyjz5NyGfo3rhsJRC2VShzFcWfn5uGV118xYVycKYvJKgz2WOKSHacoCS0tLUCBZB4+CLlRAmNqyOynuYsj0ZpwiC9wZAGuaxeLQNVacO/rmyYKh+dnzcoZGqDoOJxBq9o9GjstZtJiA/Ku56QVETOBpcoOOWDZPm7CB7F5xHAJuglnMWrTA65jq3sICYVQ8ipbP4RZczQpLC+jCu3CG2Ubqf2dCUcV05cTcvk3IUXrPDcE6tGfYRyYp6DH0yGQOjyY/R7GliyOeR1+ybIox2jTovNMouMZoOY95/Xh90q/r3Ugq/HsGZJewsZKKBqrtuvLcTt80ILljSoUyibe3aySfSb2ly6W4Gdv/IRNLfgOCSa5cS9aomFkEX2s996HuQVuF0mSvbFVYkQMxq1/8ulNroRJJZNRauea9vh/6IqnfTDrT99R2L2hP3OWiSnQVAskAKFWURzn4dLlS7C5vQNLyyuwvb0Lf/9Pv4H1Ky9AtToHq/NluLg+D4vzFWI+CPQHJ0346t4eHB7dgVHCbSqtv9GEf5bLXNwMhQx2VzAdeR47LXRq4TCQwlOumixuMK3wq5i6Cw5g866j+4i5M0uQU6ivx7Nw/h/+xiVV+Z6IQCSOqcjKBGgsD2k7bIRr2Y9wz9ttqlWDIY1jtMevrHC9GmTH6q1DVcpjQoo5+aw9YqrBpKuDQ8if1CCHTtf1dXbyzlT9FXZlVax9Ea0da2tYF+d5qmZJRwSdtATkpLtSyCW1IYQBNVLgYgWorpp6OdZBZv2yJsTLMDHTHQlt9RhKhgoyFnDa3NqFw537QS0U35+kpUp8psRexwXiMVAm7SH2pHVlhcvoeM2j4xWlcl5YAgQoWscr1pfXh2qY9KA/bJNt3oU0KlOHUnnn5xnsnZPObJ65hps8Sy+7bFVFHMdMB2FKqopXFwAIfBApxcgbQ7LHnVtCHHUIYMJE5KxGz7wZT8/P0qyN9DKmIN0KMhzMMAItkos5C/c7GWKsuOVBHlPnzXMi4WtPvwrrK2cAexERCFNcATduYSfxGPYP67C6tsSBBqYLFdIz+p+SXA6+/OIWVKsVMrnQGCYCh5KrDFOU0sacXWtq6FD9BDdRLr+MBdiYgR/vH8ELL75ARc9wP2uNJvzdP7wNCczC6vnHoZjPwcp8CdYWMTlyBA/3arC9+xDanWOK4vFwmUqKA8xUueUgxc8TLTsUZuGTpSSeuatEKoJpzFck28N3cfYUM4E0x+Cll899AdLhVHg6/b+zQjez+Iz3eUDkzowTSLBsj1XLkwn2mpsacNCnQI0rO5JDqQJDJx9uQa7f5yzXc+dgtGBKGZhnef6ACfOzJtwgs9FFbIwh1x+QaaiwfwDjYgGS5WVIzm7YuGF5X22rSEvOYzh7/iw89cxTVDYV7aLC5DAZipoeo5SUYP/OPKWq2/WmkBk2VPrORRcqKqGDOJfhoE/jDIZjKuD02UcfUAs1P1hAh2+5ZiXhhmvGKJiHUlurM4Cd4xYcNXpQyPVhjhyvLCFpkMcY+e5w0URTOA6fjIbQ6Z1AMnLMIoVVOhIIAFaWizC/YExbKTpXHDZcfMd5VN6C9JaNk749kHJq7SZr5uD/bh3nk/RxPZ6eZ8q57SfYZIZ1iMFe2fqF0/qx3jypUPCxAKSYqk5Oo+9zOVjDejnPvsoga2rc6xBOpAmMZkEbfbmKSVYcMp/0h9QDdggjOD44oU5XCwvzpnSCcdISqJvyCVg6AUMsTaVMro7JbQqx6B3Z8Y1p3wj5cHBwCE8++SSUKmXoNDvkD/uXdz+Aza0j2Lj8DDmaUTcqFbEFYQ3q9U1qzxj+YLw81qOvVnKAUj1GBTHMm5NoNDN7XwCIAv1aanWgrYhClfJ2qOfJ4wF4+mdV7nEUouLcHWiYvQ7nriVRLek6VuRFO8jtkkGrBR/tewg/DwQkAwrmIWqSTqUSrsrXFHb3oHh0gql7MFxfhdHaKowr2A9TAEYYsCFXfeh85swDRhgnT8p8PRxC6e49yPewk1EOhpcvUfKVpzmIAhBKiJqSzF489czTsH4Wa3mMgUzdlBfFIWbIXBKU95MElhZmqQMPSztsg9cmKcvZjQmBwZXNA+gU62PS1DhPqeAHhzV4cOumnFmPvoXZWBDXVTQtgzagKDRiRsC4/ePaEdSbaK7BKoDOTIKXdIYrMBhhiKmJHrKEMYJOvwHDpGskfB8ZNUNyoZs8h9WVItUf8biWASMvjFGdG6YEs6kpesgOz7RirQeixiTzrcYzC/etxnM0mdrIKcbTvgilrVtaiB0TyxQMwGFwwfdffAvmZ1gIGRnHCeY7UHp/Lk9ZrFubO3Dx0nmOYMFWmu0elU5AhMb/e+/939MZoDr3VKKZi91jEx8sl0Dzy3EdHhuaacomYFMTMTHg/WT+zOWoQXq1VIULF85DA31nkIfbdx7Ab/71E1i//BQXO8O2gk3MrOXObO6H3xSledQcZ2e425SFhkBqdLK8ghBt+42YBxwTYNDRTMH/zjueqbMqrMeAQupi0SpkCt4eWlwLJG/v/ZR9N1wha8aJlDbwhgzLJsSuj5g+cAwsRJZvNNken89Rlmty5gyMMM7c8wnENYlMBqMZnrf36HRtWvPQaGGBwyfXMGzMkIDVWgLWrs9zGHILAG+8+SpUZ+ZgkHA2H9s8UZtjTw81dR4mcGYZa4Ab8YVAdEQOKiEUKznYgoesGeAwZK9HUxA1Zx7A/bt3oXa4p/kDQ5VTR+xwHnM2xGGFYvX3fOkEZvP7cFSrwTf7Y+ga4XwERcp2xVh57MKliQ9t8cNhF3oDPIy84I7Osriyozi89syZIlSrItaJ9ujKX1hg1wDI58s7275z0w+R8zIhhVHExvOYn/aKGZpwJ80i9cT5eRE6AfGIgd3TUALGYw+zfl/F9ZQKKxE67AyVXApZqHhsOH57/fIT8OTl67YJOUaaIaFhrD2u6XCIxchOYH19mXvOjkZQKKOPBcEelyEHO9s7UG+0oFgt8zWkKfAZyCPXoBBM3mOsZ8MlpLg0AdW/J9oxNnQ6O2xWataa8OwzT0Md+z7ni1Tq4JfvfAKzS+eg2zmCXvfQazgiGigTxpgivZYWC0Rf9hzY5cvYD6ZiBd6KzkIQjVgVQ+XUs+YIlqTJV5FzBMRSz00nYNnwLY/pZTAaMx6ZcUSzCYVkbR6RYTyNWKRWhZdWS8JNHCVQvn2HwB4Jqv/ENUjmsXpe4IBQACsAEk471Da0EK6vxYSr0v0H1GZwNDMLvWtXuZSwOweeYzN8L/23HVeZs370sx+bRglYDgEdsgjKbGcmSMfmDzCGFWwKYbaUPh8lUMRoBOVwFiejdKMisB+NqdkCmXISzDDswe0vPoNBz9nQ9fuGe6330q2RI5Z8LoHrizchBz0yRe2cjOHW3hiwJlonWSRzjRHHbDIWzrPXb0B30OQ3opPkq5KhZYOOn6jvZsIoAJ7dKFHhKW1kDZ3HfK9yohnClGeIHVSHOOJ4+nvRKOQabzxFC0yLolWKBmTCRMxJlnBKbX4TE1EoiZkFMkKMNku5+YmpUEcLPfL8FPBoSd+xXM9A4EgmB/AXb/450eJQmreQ4ILhvT3KCEe6GA6GMFOtwMxMRVzNJsYhB91OB259cw9mMQnLOD2pl7CtWc9mIsroxRo6VCmTnfyUSWvIR0wslEtAGkQXnrzxBNW1L5XKcHRUh99+8DnsHWFJYqkKGmye6HxjPObcVnDW1KMXX46lWY/hKwC1pjhe1Nh6aj4sM+Cj4DKnnVM0A3Tl40Cu0LGm4xkAACAASURBVFqbxhz7eSiPqvt9ndrcLUDuSes5yKFkH5taFphmvYa9fjyG4sEh5OoNqj6ZLC1DssSStc3eC+bkgIG/YAALMkLlwMuq6wxZzKzd3Yd8owE5NA+dWeMiaHOzpma92UQn1Huvod/VA8/gelSD3/rxD0wZAzbfoHTPNXHQXj8khy1Wo1xZmKdSsuz4whxYzNbj0DOJuBAQoc9MMhXZ6Qd46AoUJXNwcAQPvvkqFQUa7o8n5QeaHE5joXwCS+VDWCiZssg5lOYAdmsF+GhzHvYbVRgBx08LGGEYaW/QhmGCNlQXxudAPDwWIXUoqZQkrxysrxuw1yJRYF5iIphgoot9f9r14dQi11stU09b0Wr0oKhx4zqiuSB4XurarPlHT7MzCYlyF5ly+qiai5679ixcOXeZY8QMKA97Ayo5XCDBKAebm3tw9fKGE5Qkjh7BMEng40++gPlFLmPAphpuv0m9HVCqNx2y8ngIpNIlSvbSOctE6agoAGg2WnDj+nViCq0O0h3A7z7+DL6+e9syco9rBbCMmD0/VyCfEPq3tEBB90VCGjW4pqw3EbCbymEaA9uMZ1u/0in8YSryjiin8t4km5EZRxGUCG3K4GUpKya9Ecwh1x4MoVirQXFnhz388/OcBIWlDATAg/UPNYlJ72snqYRKQKfr4RGZh8aYpDM7A30sBYxoq35iWgExEyUGn8bc8PlYCvZ7P3wLkjE2TKAKCsaUg1E57IDF76qFPCwuzLIjzCRHoYOLVVuGDAsctseKM+Gg/RIPIjZc+OrzT6Df67rKlmZjWFo5hUJgDOXCAC7P3aKa8rr2KtasqfVW4c7RGXh40IFaa8BzIkczNmhuQ2/QVKUWHLlx707nLNZapxWS7ARdvXV0WqMZh9rwKaeZ7K1vNrVidRr4A9R128jEoWnF+gwUKvqRPGnO4d6Bx+Oqoqopi1VfBUB0CYDANi+M174v+29S6q2H2qHN1N9n/b4kKJhWUzYsUxOGjfxxksvKwip894U3KMCA3E5D1EpHVIobzTK4/9g4JBkOYHFxzrQ2NLEMI06Ge7i5Ca1ml6phouSO06cSxGSuMT4ZWj4JSuCiaBiHL3EvpA2YI4GSP5b/Prt+FpaWluDw8BCqM7Pwyc2v4cPPP/O4f4r+5NsckAmHmoZXDAeKHJHAhO8iyzIOlAe0CshTQG3wjaPg+C4tDjmGo7BH41QYEnra8Y7IERNlBgH7mF3cgrQBlhi25AYDKG5uQb7ZpkdjGYPR6gqMsYa7uuE0MJX38lSv4GXlPOR7fX5mq8XPvHgBRti9psTtBUPThpiNplw7vkxir2XbcgCVSgXe/P7rVMeeCkgNuXkzd4oytWyGCdUhmZ/HZCNTOmE4hEqxxJK+WWhxMHEdHP6hkE3qn4n/ARyfNODuLYytN8XKPAcqA5G1W1qBnIGpXOjDxswmzBbrUMhzRyphMYfdC3DcxRaAJWh3B7B71IbDRo8YF5prBglm1bIkL/N0TlIGR1ZfzVKly4mkTGU4DjrO1ta4WJ3Eq4vTRqvDVsKWDVMHzJm8GRCt6hyzXxmiy5TYtUZhrrXv642nlk9LbaE4bfvEWhuWF6JqtZWYtB79TEUbxeZnD42EnxqTVEzF0EJSLgc/eenHUKxWqNIknQ+q4ZSDXCIF0gAa9Qasri5aIYU9OAj2WL57AB98+Amc2Vh3Ne6xDDGeA7Lhi60eWxQyqFPNQKoXj05ajtzhRlYc5okacO24QSGY7Vabxtnc3of/+vbbJvzXHk3t8vJ8/ag9ItjPzLrWgizRR2pHxQDBk8qnkqcdrFvi5IEd3IdEox5s98oRo3ef+V6JWl6uRxjaSdcJwWuhBD/XZpxpARkDuLG0MFaCxHj1MRYFW8J6NbjxDuGnHs9b9BilctJLodGgomSFWo0ieIbo6EWnqym7Gj4vPpIKBTdTTc0zQ3VeWMSEqle5ENOIAR9VXyJUHGQ8JMBeXZqFUqliTDiYdMXVCAkb1UYIsCCzIOLAsq0UhZODVqcPuzu7sLuJSV/T/HAnr0q+C0vlA/oPe77KD2a8NgeLsN+9AIOR67mLZRj2jlrw8PAImp266Z+b1no83A1o1zch8btYO7w4v3I5wGbOK6vGVCT90XR4rwUvLdWHHEWjliynQm0nwCrtyUP1gEM5puk0V3XIw/FY/XHMSp5iqrnS4dOgT5f7IaUenujv5XdeQKdVKQJl8vHfV0jKA4TQU6ilOWxbuLQGLz39qq1vw/yXZ4Y5I1il5nD/hMojc7QNy6n8LGo+CLe+/gZypaJJLmNHMRa4o+sM2JNGhJnmUjCNaydQrwasp0ParnkB/Of+vQfw/e99lwqdYYGzk1oT/v7Xv4Z2px0x5RhQtaYJzol09ZfELu8wybyIkXtOAXMzLxeBzybYaOy8Mc9OjKv3pA5hCJEEL632R7WN8Hzo9wveSZl2rBnHk+wVSvoZkkDgXtrE+PgBjGcq0H/8KiVDETcXe/QE+4LOcrPYdwqWYeIVNSbp9SmCZ3D9cRiZcE1f9fctG7bkC+c+TDZ7ZHwvS4Fvt7y6BM+/9AIBOoYjoiScYFVKkrx5wbHO/MaZRZOxazIz8VuqIWKjfRncjUPW7i320cS+maOcqVv/BfS6rL1kGbH5/bHC5hDOzzyE+fIhZ/JS6Qa+czCqwL3GUzAca82HAb3ebsJX2/egVu+TYy7ABKsN6Nh7TiaRCBDVoEQBhjbNyPYuLBRgecmY2HTjEyeu2wJxIrHr5wqNWZ6gwDG8ziywKzin1BANmG5/5fw7ZiV7JM+1Gb5m72jHg/cIj51Wf+xzQ5OQB/IsnWsNVzuDPXVKMQqfCThtEZdWjyeRO5hR++bz2LaQs2UxDJIkbWovyQl5nd4QWs0WnMF6+NLhChUBk/28v7MLRyct6r1AYZgEhHmS7vOm0fi4wGmFXFKaBHvkCEY44rEQ79EShZpDvdGEK5cuwezsHLQ6XSrr/c6Hv4f7mw+tpin0Z+lAqfLcjCQHi4tFKlYo2qnLn9CRSnr3NQiljC/q/Dnhg3iuZ+iffjzHNMx81BlwM1FA7GFqMD9Pc8keL9NBq1893+1B/uQYCofHFIqVrK5CsroMIyyslGX/sQeCyd+qF6cAu/0aU6gxsxadvVjO+MxqukaOEprsM04D9WmfLxCrkoI2zq7DU88+xdmzCUbLoOllQIlUdFCoucIY1lcXld9J7NummYraPwJ7M3G0k6L2giYbbBuI4W8Pv/kyc7ZM32OoFnqwWt2HxfIR5MHET5o9qffXoNZfJYneHQxWm49bx1DrnEC734FOZwSNxhD6A8t2os/V0rqAPeGdkd4Z+3zw1wOtrBRhYX4C2JtQCG8M1kl5GKejur95AkbYVtKwCB4SDmkAQUfA2PH41PphGPq9OP/fPFNF7Mj7eiEcyqalX14f5oCj6vedfn5mQlaLUGvkPVfmrfxE5qPnrz0HF89dYbDXyW8UQsyCCtrHi+gDozwpTNnliGL8AKNyPvr4S1jHCrRot8dxMJmK8qdQ0xSp3XQ7M5IZda8ydXkK+Jm42ExWejFXhEsXL8JJrQaQL8Ltbx7AOx99YM2i4msz+nBQJgHNrRyCWa7gqdQbqxYm42O+womt8pe7c+KNGefVv2d6iHL3+feEc5huTrlf/EcTjWMdhULXY8hhQtL2DuSPTsgBmpw/R4CLv+sfPZHYNJj/iTLkZNQYtKAPAE01WCeHnIVzszC8+hiM0LETie2XeXhOl2n3NLLqk5bt4uULcP3GdbLViwkHnVxcEofBulwqwdJC1XTg5AYQTPSq1Z0BLkqgMjHSSPwYnok1dTDc8s6t29Cqn3jaiCPyMRRzQ1ir7sFyeYfC5VjKxLXNwyApw4PWDegnaEpyAIzMBbtC3T++B8NkwKYCDLnrIdgn0O2mC6LFwDtLO5sk8eM8sADa7Cwn1dgfkTw9wHTgTUtlWwOmQdlKrXrPVYMcdXZTUrjJc/dA3knBDvx1yKUez9N2bAieA1dWgPwqmHY/HuV9vdMWxN1FGKyQtfhVeP18XobXlItl+NkbPyOJWpqQU3gkNtdECZ/KERsexxsBQ+CG3KSpjofwwQefweLCEhSKBcA+NWg5ZC0BAd5E5WANHUy2MtjPddIwYAHHNzHx5gAjwxh2+3D9+nVy0laq87C1vQO/fPc96PW7ZvldXoZeGqE/5E2Li9g8nNuB+ngfOeHybNHPrYDOay3r6eTpIO49VA/N32l4yWI8zvekn6W1xDgXyWAGni9L0fF/+Jv/Yk6Q42n54xMoUhXINtvGsQXf3ByFYWkFAn/XQQSnx8v5U9avnu8PoLC9DYWTOm0OlhfG8gloIhIVTABNa07OVIOV93Q8ZgaT1b62DCEsdic++9Jjl+Gxq1epaBSCPcbHY6gkxsNj7Ru0vS8sVGGGIpCYICicDRNSnCBGw4uiLbhHxagwmao/gu2DGmze+YpKJoSKIZprNqqbMF+uQQEwasfxg+ZgGQ57Z6EznE+VG+7027Db2IHOsOt5sPH+vgH7dke6bvlkxqDmompSkmiqgqCeFf+OQ2xslKBS5mxcvQaiGfCn7o1FcvO4fHgaVCy/Ml4YkwKPp+2sHPaqpIbwRNrEKMORlYQv84uN54A/MBdG5ufi9uPzQ3CmSBXpL+xpAs62zqYex1D4Mg2EhtF4tXf8+PtXn34Vzp3ZIBML9d9BIKeInDEU0HZv6Jwkdao4ybkg1SqWtEYhoQXf3L5LgE+mfLTSmH4NHFdv6hxR+QQ+n6RJoPAjde/pJjLgk5bcabTguWeeof64nX6fnLX//M57cHhy5FEIM85gOzmnyw/BzIaCqb6xJBKCenC31TQmmLHDB04v5as7J8xj0ni5X2CcPd7cH1BRsuLWNuQHA0iwfvzGOmD2adaPQELIANwGoOSowswiA2FETQlj5Ot1ahQympuH4YVz1Chcjr6xkPiatuKeVo0344cag4WuRwB3map+x8evXYWLVy5T0xKOwkGAZ8BHqRwPxurSPHWnYipE2/4ICnnjlFQYyoyS1Sn8V8bCejW3b9+H+uG2sisAVAo9WCwdwVoVSxuoVoKQg9ZwAfY7F6A9nPdWGB/XGXTgqH0E9W5NSdTa848ZvwDNVgL1uh53qnOgVnyyHILLcfZsiWqJO5OIA0ZP5knzipSJxXCL9CTNNGg8xRi05udpgXramnD0hHTIsLnm1PHCsYR3qPlZdhL6e4NnWxboS1aebBVbP11PLi6IYfLfGrzxwpteATUUZMhig9VQc3koFXJU2wzNOBiJ1u50YY6aj3OT8Juffwmzc5hgZdoSGmCX0EqxabJ0z6wdpX4qIkgMgIMLkGEi0zk6OILnnn6KeuDWGw0MCoXfvv8B3H34wO53liYvDABDMNGUU0LhItPj5chn0niPchK8h6XoiQlS4+XUY6sNnsggMhnBGHK/+Kv/d1y+/4CSoNAYnWysUVQNhTFOsMfrSYbHPAX+AmzKQYnRPOjopUYhhQIMHn8MktlZm3jlL0JcbaKXnmAjDufoCYWaWWimmfE5XvLEk0/AuYvnqcY815tH5yyHXsrva8tzUMKKndQzk51dYrv0MMwsEhU/I0ftCJLhCLYPG/DNzY88U8eF2fuwQNE1vpkFHa8PmjegR+Yan4iGoyFsnjyE9gCjGNLmDxuKZlCx1RrB4RHa/GO7qVgeL7oX7kag5RU8SyujmKuzsVHmFAhtvzZ7yGOoxxvpm6fnR7M4vdqluPBhdUhs/Qj2Vqdh+GYh8250q0JyOyEtSbv5+bH62o7vcxvzVKOwOOfZn2R+muB1xI4XPeRdBLPlZXjz5TegTKVLuGwCOvwbjSYsY4ZsucimHPagEhgn3QHkStyTAEH69q271FqcEqaKOSjQpQbYqSaOCcdMTGkFISe8n5y9BvBNFfJ+rw/zM7Nw9tw5qrGPw3765W14/xM8F24//NdVYcjAHanIlDMTmnK0Vqc5d2he1lEyAtJhJI5COnOOYvPLBvcQtiPjyfkILnWhpD7a2hl60g7Tbe7/+V/+9zGW9x0tLlLmqZQWMGfaOf81d3xECdkyGzRpHJ8Yp2uXauSMsDkJNkOYkrFYKUfjguBHwEnFiRkCmIMu6QA0WSoVonr+xedhZW2VHLMsiSck1VN0jonIWV+bo1C0ISafjLCtm5gtPNmL15UkeiydxrZzbJz85df34Hj3AUnymPG6XN6HYt6vKtlN5uCwew7q/RWPJ+KQaK456RxDvVsnf4GPyhk1NjBVvTuG/YOBA0xLXEpUsOYPRWDCSDxxPS2voKS1fqZs2wqwBKSZgmLchhYs0HtcW8DZ3Ku2zjIcBfrxaBjN3bUCFZgBNZMRwYJUMWOOsIwoGMOqHZPHMwHR1nQVs+/7jDFUCxQTFJE2Nr+I+IgCyPkzl2ClugKjXBGuXDlHtesxrBiFl0q5QFI3hcGb7lNcRgeDCLBb1IiSDNFhdXJSgzvfPIDl1WUbel0wNvo8MgHjvM0nefqdPEv4KrTPBRij2kBKBIdsYrDC4c4BvPraK9Bpd2m5t7b34R/efpui1dJqnicl0NuiX2F+Pg/z80VTFE0JLHSFoeuUiuYzw7QaGoCMERDEOOaLObFnyvg+7fOnoUoXXqNxKna/jKH0OCk8hKP/9f/1l2MsZ+BFEAXE4fMO96V7tHO/WhOOZg4YWYPVLvcPWIqtlKF/7XHOrtVrp97Xwxq9PvK7MBwtwei1jeF3GP8cyrEZNSfkHL325qswMztv7ZgI8GTCoSQobJSRh/XVeVvDHhOkcgXUkPwkJObKyCSGplYOFqAawc7+Cdy/dRNW83dhdWbHdMFy6z0cl+GgcwmOewjyfjoyZu5u17bIXJMSu1OHnYnKJUZxgtje/oD+ddJJfOezHOWiZaW+HwMsLxcpHM4+l858uPmyIUGsur1O3tmXzmxYnXZ6Kjphz3WQoGTB0cxDaRtWW/T5c+o86nA+PquOEXnfacNy+M7qGXKPOFS1o0eP5+bnS130GHVW/DmYw2Wef2H9Mpw/ewX6WA22N4CzmO2OOSPjHBRRM8W6Z4TuXLoYx84XC2TLRwGl1xtAuVRheBol8M47H8DG+Q1mDNjrFWvlm0xaqm6Jy2MqXFLrWoz0MUEXZNLBgmo4xSILJCf7J/D8c0/TucLot+PjOvzjO+9CrcF2+zSN+mCJ74717JeWCiTl6zNhta2UBzLc8BCsFR7bxVaMRgGrCQ8LBBpNv+YdonafDMYUFmyL2Z7sZx5hMXlSUpWdb8ghHWLG6N7xEaawkOdhXHzh4ICkeaxbP7xwnhqTSIx87H46L3HmmWZ+GsQCpieaSUxa8rlv2prpaUzmPHU6Hfjpz38MpfIsFUAjok84iQolosEgARR01lYWSfJj68yY6uHwSpvJGjs/xS2bxCK06+/s1WB4+A4U219SU2/h8jj//qgCe52L0BouApY5cOuDXaM6cNDch2avSRKREw7MIgbrGTpX2fHKDrnDgwF0MCJH068yk4XWFM87bF8yvXn4zPX1IsxUXRkLqQ8UCjO+eUOSzlVEjry82WB3LFyfVm/+4rBUjlerMVht0s1ZkmJS87NCtXGA/jHGEyI1AKwDEaypSZ0snbBj5+cxNQXoNsrJXCBRJbkcrCyswNPXnqcw6s5gCPfv7cLSwgJcvXIWCiicIF5j7wR8R1O1jICfqiCwFop9Y4uFElWaRNFl++EONRypYBOgAve2xXtYgJfG5BiayWYdzDmhTlZUPI30B8ZHQ969bg8urJ+Dufk5ODmuQX84gpu3voFPv+ZS39P8lMsTqmBOHECk/gCLfH7iRjjV4J+FnpkDph/sCbKBacUbPqIdmPl5oZcTzbXyajHNQn+GElS3C8X9fYqTR2CnOjkXL7DTVeYSMB4cQkuEzq46zbaqdVcaRVxpiCtawqxoTSMSPhL5D//sh2Svp6YlWF8bk6BMdAJm+60szEClgtIrx9SjfRPNOPxiDKpo6+d0cQq8pK+2906gV9+C2frfAYz79mX6oxk46a3DcW+dnFTWYoL+9GEPTjoncNQ+pI5ZWQxSy+ZOdTURHDocdozSUwKNpmsI4awhEr/u75FWO3WsfbhjWJTq7LmyJDq75i1aQtAhmLQFfnidI5dA6tFx9AGde/H/SirSvgG+Rk3EgrhZOUVEOgRTfvdmoyNvZLOmmB+P4dbYHrUwkkf4t4SWZqxfpkJClSFL8ML170C5PAMnxw24v3kErVYbqrM5+NGbr7HdXUoW478YMUOAbUqCYJluqsiaUFOdBSwLgq0q2x34+tZtmJufJ+keaRtbDbJWaypfYrgmMQGWczDGnveCq2HijyRYYX2oxdkFOH9uA3Z296AyMwNf3b4L733yMQs1Zs0mmSSwBhPmdczNc7ioPeOngvP0mMP8ekJuRUx7PW14tYGe4HnafURG5uaIwOyiccJR5URoiVkjohdBwCpy/qQOhZ0dyHe7tGv9x67AeG7ORNYE4W6aqaWYkVa5tepk3pZe5A8cTy/cKeMhqGM51p/+/KdcE8fE1TPQk8WdWgdiMhWXbc1RmWIsfoZhaNjRCYmZQZ4JlR2zAHuHdTg53IKl1t8BjDiOGCWlnfbj0BgsQzJiaZgMZaZl3259B2pd7BCF1fMFclXtDypd64qu6YPhmyiVXDzmiJzjYy6vLM5O0QSkB62Wmn2G7PrUhjTJZRKKqpiYkRC9AFGfoTDdBsDuxaybNxchTEwY9mPVc5cdJLx+YuoJmIv4Dzwt2DPzZc3PZ6fOGe7PT7s0+LXi85MQ1zA8VRxyjzo/ZWClrXvh2gvQbQPsHdXIz4R5Hb3xIeTyQ3jxyZfg3Pp5pjcmYy6ngObIfJ4EF6mHjqacTrcPVWk8NBrC7z/8DJZWONsWby+McjCSmPtckeLqCdCxJHhhxK0NqYVnDgpFCcXk5+KZG/VHcOOJa+SkRWFqa3cPfv3++9R/1rdvx1EQ1wrbEnI2rd9EKRM3vT62YmoJrp4kqIcDn8ZYQhI/DdD/gPFYsldCTJZUEGKjzBFr1mMkD9rjMcIGHb2UYYt+ANNNPhTmHf/gAzEt95qkVPD8/PGcxOZmMM3aujUwtUAgR23YXnnjVSoCRTUC0VZvomgwUgG73a+tzNFhQGzB5sxlrCIo0TgkzkjGLEv0CPRbWzuwnvwSiskh9JJZqPXXSJJPMGhZ4QhKMyftYzhoHZiEqIgKo5h6yKNTNOSb/OnrbmcEB4cDCryQHxZM/E5X9In3ufTjTFMqvjaWNcZWcW5QZUJVZkz6XhOLnYS5PubCstJuEM3jyGGiXCDE59G9r/w50lLzs+Z5M0e6XwlA/nj+F/Y7T2sI7e1hdIgN6HGCTsBPFOdPBVXhM0uFMhRhgel31IPhuAcjLMttJl4tV+CHr/yUQZiM9axhYa0clPgp3Yq6S+FoI+h2B2SKKaCNfwRw985dalhenTP9nDHb1tjwsW0nSfgIulRygc+9ORZs7hS7fYG14O2HW/DdN96guvvNegNOai34l9+9D7VGjRaHBSA+b9b8GxB+pcylExD0Y2dAwUa2khAC2CRA/jbXngbw+lxMc21wjZBz7i//Izccjwnw8gw53D5TGUPh6BjKDzZJuh0XizC4cR1GaLN7hAG1aUJvnn62gIBsqj4sKT+JZwuKCABZnEcLaAHA4eIsryzDy6+8TFII2esxBA3fG4vCUd33BJYXZmkd8TuU7CumvLNeD+lGdef+HnQa+7Da/TvIjYew274Mx/11JevyRPEgorlmu7bJW2gBXYqVRbQgATrZdA2osfc3744JM/t7fYo24j33w9m8g6G+16GMThNgikIH2RI6ZhWBeWDnVyJIB0mo+TKgKo1O0a1vmpH5u/UKBSLnS3XvaDHeF9Z9N4iZT+gHmzhecPjC9xcl1b5DRGsOeFcUtyzvCJmVR9vB4VRcCffu1WffgLWlNa6FQ03EGewJ9vFvNONQ4hVH7qCQU6myoxYbnrz3/kdw9vy6mOChgKYc/H9TYoHulRDMvDNpkmOXTJX4DK6Nf7R/BNcevwZzC3PU0KTXT+A37/4OHu5iMxP344XSGkKT/UAeglUw57ChiRRp9DhxBo2E13wLkPX8UdPeP+m5f+Cccr/4m//CxT9VYSt7qI0JSAkggOWFC/v7kK/V2em6vg6jlSXqCiVNCqZ9LwfihpisuSJgPTrCTL9wjEOFn4XAlzW5LBA0n199/DG4duMaNULG2dJ/JqV8iBXEAKi0MWERFXeS9mtismDRD1Xfh9uHMDz5FKr9b+CkOw/1/ioMRyXX6s8wjIPWHtQ6NRgkfSXWhTHuWZxVFkKJvkLXHqo59RYzgff3B9DrOdHegndoQ1eilI1vN2srJgg032AUjj1kQk+2/IFshg/gTkIVkDHgzRzIN65IfH0QiuIidLQGlDGeulfOgasvwOtnI5c8OjHx49qdpsV79b7R8dTrMzBMGk+L8UHIpZxfTeux8VICTYog4PrFJ+GJK09y2WICd47G4XJmGCiJxnYuYI9+q0arA7PVKuQKBWIKX319G/LFoimMhmUSjHMWxzHJtGSjp0qYaB7F3zFyh/15Y2QEXF2EmEcB8nDt8cehXm9SpvoXt7+Bdz/+vQl84jXJoj92/nI2LRbhw05Woeqos6EV+4iIvzHgCM+ey/vwr9bXpe9Ji9oeK+O5hPgUSl5RCdifBUn2KakhnBsezn6fmoRgF6pRqUiZtdScBCtemgeL1ZhuDyQ2OU8BBAnee8qAllC8M5w6HCrabdJeBJJa6tLwfYOFRHvh8995Fi5g3XxyOrGUQ3XsRyMYDLDODMAM9uSkWq4musAwL3leq9ODb+48hHHrHkBnC456G5Ag0QtY4KHCdPFBG7ZqmzAcSUORcPMd+LlCT0YT0CtKjMc4OwMp3W66shUh1hweDqDVxno+7hClpWKp5SGbbMI1BVexY9B8tQa6wAAAIABJREFUAVaWS7YNLy+pA1t+vgK3EOg8hkRwm6b5KcfzeITzOvtRR6I1MLKbBVZSf2z97MDqHnOYLNPQB1X1HxANJXUerENPx/KL2Su9fta2r9ZPY74Lb/XXL3M/IAd/9vpfUFtARGccn2gdK6tSVw4Ee1NgbIw2f2wEPqZeD1g+YXdnD05qDShXymT3z1NbQhaP2J2F8yiwdI9RO/iZKdHAwffOUYtr1Kg14TvPPwfHJ3USorZ39uEf33kHBkMOZOD3d+HCMeCfnZEQTJO1pUVutdesvTgTZdwvkC6/4cp9OEkz9JXQNymVzjFbK0zY6zRz1zuqKSamojjzFh9tB27soHVnycavymRznQ6UHmxCrtOG3DCBwZUrFD4JJSxTGkNY95mOWAho2NJaIJB5A9ppmndKAX/AJB3zc8Dnra8spF6DIPZeCUTeWmGM/fw8+iG4hKuE24jzlmyaEmZgom00EWztHhOhJvXb0OkBDEdcZ0hX5at3G3DQ3IXusGeidgRww2QoKzIGEoiRdAyAC4G5WiyhU9DfKzQx1WsJ1EzZBIn3FlOblVtsPRLttORn4xKsrJRIbaaGLiZrmnFRZZrKqRJHqZWITdGugLZC81A4XhhSmgpd1OOZA06Snxz2zPmZHcoqxiZLaN7HOZX99504P1VsyyCYsR/7ZjRrwlJrJes78X2FgYUMy/yNQQdIu+wEBrh26QbcuPqkVUYYInOQp/AySnuFYX8IoyEGHmDJhBFUqxXKGel1OmTKuYjRdwT2COro2GXGgU7bMUnY7AVGekELDjITMuWMnNkHo966zQ488/ST5EhutzpQa7TgV++9C8e12lRWEtwWrMeE2bTciDwmIrvPHEibKSrlR5FK2j5s6dkJClnMguFY5PnI2RZA1k47zyGTxl09XtzbA2Ale8s78C6s51Kvk02+cHJCXaCwl+xwbZVb/oVMJ3h2yG94YyP2czFWRnhGKPHENAI7rr3fT17Sw1oGHjJYj+PKHe4FGTBz8Pqbr8Hc/AI7lYwtnX6nUq529TCuwEon+CkS6f3NQzg42IP28a4JufTXo9lrUAglxsqLtxxBKC19W2RxhgNDZAHfM5gRlvwV8nMx6Tau3HDjViuBwyPjtAs8OV7BMhue6kIkMcRyablITUocBvL3jE+aHTvG5GLbxVqFF4sfkndeolyEcdHa6+qWimloaVeHS/LrOPBmoVvml44m0kzSI2HlaNLrpyNo8JLo/MLeylr7U7H7kgQm724FA2rMwD86h0QLFjoGP5T8zWI6+jCAQiGRBvCXFlao1n2OGpEYRQf3DksQD0fkMMV3K2MCFAJ8rw9lrIeBphgYw+/e+z3MLy1BqcwCIUakSUcq0g6oRSeG3CDA83kijZjuR/zhDlYY2dY4qcONGzegUCzBwd4BmXt+99En8M0DLNEw3Q9G4qCmif+ZCM/0jaH6GiYwnfqoTIQK7oxJ49O8SciksphE1kRzDuwFLBDgi1grB7PpStgo5BrXrPFCSRUfCUqnBnCpAEtPIm2bdApQhC8E6oi4zd3hCi1x7lkxEJTh7Dup9fc+Myccy7e+8ebrMDM7w12p0IJJOinbG7HEsNNC8IBwpiiVKr6/B8f7m9DvNPmcmf/B53SHXbh/dA8GWG7YjCCSRWzeU9GbihO3YCDgEKkj5L9vDlrNBI6OMSLHcWcd8SCRGAQ2drwc2UOxhHGlotsVxmvbe1I61YszxK6kfTnJ4fxMGIa3FE6DZFOFjGfnF5M+dOhlTIvQoGwYYXQ8pXWS/ZjDRLLnp8xFsfF8AXHC+k2an3p6dLxgPWQeJL2jrX40hrde+SnMz87SerJfM0d1cwbkkC1TIlQek6PGIxj0UMIvcSmEMUC31YKbX96F5RUsg2IYk4ndpwwUqXM/4sYlpDfk0Rtg2hRiqRFsgFLMQafRhrW1M7B+5gwcH3N2+Ec3v4CPv/jcsjy92LGtxmdguWMsjMadtOTHRS7Ilmkc8mk8sqjqI2HGqM16Fo+o5Bs/yakz75mYsjAtpvXzfoWmF5bsMSZ8d4+crvlOB5Iza9woZH7exsxaoFKGA36pdDRDFPBlADGBKBtsFojpM5NlXolqGepGa44S1T0gkXCBQx5LkF4owGtvvArVmRkOJRNpiARQ/D9d2bNAYZnHtRZsbm5D7XAPBoOuJTAcv9mtUyXKVp+zXjX5hWvhzS+LcNTn1uEUcE8PWPRmKrrH1xoM2Ek7wGQCT1HOZsd4kFaWi8YBphbY+l0D0ApPVExKDW2EIajGvtfnUcXkawk41IyZLDIarqh5Cv1ZbUBJ91prfeTxNNPUwuEjvi+9uuWZqoa+PXcGdOmf8H2DnBUMl13egFeef8OmnGGGOP6QBI9nwvSsJdFnmEC92YGFBey7nCPp/9NPb8L8olTMxU5qeRhh7RsqmZan2vZkgkLAR2CnygyciyLzw18x4q1xeAIvvfwStDt96Pd7cH9rG/75X99JOWbjYYCsmWAI5tJSkRqb+OYYj2gyLBBZCDXt55GDqz8Kvo4Ket71j1icTI7k3/yf//e4vLlFzUFGs7MwvHwRxlVsvmGZsnc+LFGpg6C5ohXC5QHBdZFz7glC4ffhPLx1UQ46TdO+ycAnAX8hDSuI5GfpSc3MVuGVN16nwk9khxawpwQRflExvyRJHvYOanCwvw9Huw8pTBMJnMMxe7Bd34JWr2lUZt/xZklHH/oJ9ORkb5dQxZKcekuRrFSGphfQ4m0eOp0BDqhsgmN7Yrv34MKMi6oxthrkZDIHODq6RKx1dkQ1AXfwgiYf4RpotBWXhbWn+u/Lt0YAXBFPuE70tx7PfBDOL6XtKzrX654az4q4zlarhYbQAG3np+bh5uf4sH6OkEpsf0MtQkv89vpAuvrxaz+jpKl+b0gJVVgZU5zsKACh9E0/ozFgeYMing+0zycj+PrLW5AvlCFnWgNiQTQusmMaolCqLLLhPNXhsQXNMfnQ+Aho7fM5+PqLr+AnP/kJJMOECqOh3f7v/uWfodtDJ607Be6opIkHedTiQtGEYPoAb0nrFOyOgrC657TvDVmmNL/oY7MEu2n4S+xeVGL+8//8v44HF8+TJE/FXRTbS0m94hgK3ILh863/6LTr5KBIoIbYBz3U82VtTfAhh/aIPACeUGhKzdnff4+nYQr4y6+/yo2XBexpWpJsz6obSh6H2Lz77i3od9uWDLuDLuw2tqHVb02URjwgEQqU06xUmMnEySukNcDw91DN5PFccPfR0QAaTW5kImvq7OrsxEP77vJSkULavB9rO2eHXOikstESunerDR10jTU0s9XA7Oz+hrcoEwttuW7UoQlRJqnmx+vknwydOczj+VKP2w73hcwvfF8WfKy47fE/IU/7dMV0WRORdpa+mp5eP+/IMt0GoC37K/PTzFu0c+fodbt548rTVBmzUi1BkZysecJr6mxlfFUYYowCTdIbwnCUQAlzS0YAJ8cncOfuQ1haWmT7u4m3Z0sNOgg41FKakVvzjinHQEwAz1oBoHZ4DFevXqPExuPjE4q3f/v9d2Frby/mCIx+hvSKviQbgmkPRcYQio2kFFwfktJNyLXEGlzrVted01BJjYaDnioAZhGqYoF/9Yv/PKba9QGHSqum+gp3QAK6yuQ7oVTiga86bx6fDsKvwzlqYS9c31BDiE0stg92XnxSyV65sVaBZ195ixo3cFyCZMKy3wn/ajQ6lA27v70Fw+GAQARt8vVODQ5a+2mQN+/sbaysQ4ozi4OTGQwnnugSh+mVsaAUamjmvfgOE2omt5vvarUETmqcO+D4u5sUNnJeXSlSViw+x4Gxyingmar/1SFt4XUGuA0C+uCeLXFbMDUA7s/XjWmZmZhMLNL6XZss8JnrNCDL71ZLUVqlpaNAGNJgz34FcTqHRz4oT6E0DLnPMXh+Wuivmnp+QQir9o1YRmG2en52Ab734g+o5SCxbXwHjJ5BNZUIn2Pu8bWxYiYWR5udm+E9Hybw67ffhwsXzrF/y5ReoLB7vIEqYuKYHMZJf2JrTxTzi1iiwWhAVPVjBKV8CS5duggH+4cU0//l13fg/c8/jghPcQjC4zIzU6CoHGpoEp6xP0SS5qPkS+yRM+xsJZkwadDECGshuHqApaSDScPJd7jWEmc/8fGGiLMANAvIs8aMZmaqi71DkQmA5gbNKDRzcGXHFWBNsyoOXLCO/NX5z2F+7XFYvv7v+FyQA9BsLgm/Y2i02vDVzS+h1agbgBzBg5MHgFE2+K7ufTX35eOpQ/LsvmQ2ZOEdSI/nkmxS41lHpBb5DNMy0o2fgQjQbnPZBCtxmGnj3zPVHKydMU1IZAuk56Uaz/fou3j80GkswBUCbSiha2cw7ZB5lgZyb/0scjlHcipKJzR36fBKRSoOqPUBS8fguxhvR7SaEWbtr+ew9rQsdbpPe1/FxLVDXdNL3LznGE24fuio/fHrfwazM3MsZZM2locC1hwmGzuXT2ABBKgYWrmCVTM5Ym9rexdqxw0KyxyR+Ybr2aMplGruEDmbsgnFAhSot0Oe/AH4OhIhhJcOWz248eQTcFJrw3DYg4fbB/D2+++Z4IbTzzUuX7XiQjA9dDaSkY6NtyigJcqIw8cxYctuJyC/J+Ja46/OlfHNhD69OfTQoCjPjdGcLwJPBPsUNFlMUSn6p5hqwm1Iw50BPbrQTS7LNirjEf8R8J04B/+JWnOIM68xLJaOYamyDwulE3pc9cxLsHDlvzNZhK51H0YnbG9tw4O79wC76wxGfThqHVLzECx+5v9MEh3CAjEWRa3qz594eo+GIyMyiuRomIK5XjQRFyZopHEZLzB9YONxdNJSX1LzHe7H3CwmpxSpPjjPRJ4jR8dxBS/kz4o9AZMJ3mfq8SxxRMZTpQbkELlkv/j8nD3b1b3n1WaJgSIsst5XtL0Y4zTz1CGZGmRCx7w8zwt6iOQmTBpPU7sD9wzGNMX85mYW4K1XfsSaJJpjEoR7c/5ZHKfesWi/Hw3QlINNTdiU02o14dbtezC/wO0ySYrHYUyin+tmjj4fqRU7pvBKLhpocrDyOagf1+D5F56H4SCB2skxNFoD+OW7v4WaEbD0WVMKlifoYcRYqnSCPVcGTGxN+qyzZmzNirmmvZuWbWaL+ynbasgsLNKlz3mUt2VgiMJVD+zTcJS22U7koTE8o4SRoOLcI6pMevPsMk7pkGbeyOFwckhiygLCV6XQhQtzt2CmiK383JvOnv0+zF78kSEcltSx0NmDew/g4d17VGL4sLVPdeWjRBdyLr3RKf3PAT0/UOhFLVowng+sfL8ffaNhRULD3HhaG8Ch+/0x7O1JRA7b57GYFIauUYIwAaAjRt4f5RBV8+PrnEZi18fbhIzxzL5pLSFrPL0ksh7CIO38ZDy9SZ4JSEvS7pyeNl6oTcX2w3ukXTxnDmTtQdOpCuHTiWchjuj5i+Spwm8d3YchgVlleRUTH4+hWCjC9176IczNzbMpxhQxw9IIaHShAmb0Pjlq4oPNUEpYPgFrR41H8Lt3P4LVMyuQM/k5hXEBRvkR1kMzMZ1c7xjDLDnvnKtgwtiYluk6gN2tXXjl5ZegUCrB/u4u5Apl+PW778KD3W0rA2kBkE69qipBTAYFlvkCAT6XTpj+R6D/NCHU4VNGhJcFX88mM8VEHhE0vRGNUHS6Gcc8xLzttC/LgJMK9fSgTZt/HHik39viQhDrH3aEnGLF1CXOWj5XqsNG9SFUiy3IY0k+MQGhaprMw9L1/wHmVi6aImUjODw4gnu3v4Fms0GS/FH7YGp1MgV2Aba7CfJbh5pQGlgC576v+VngZ5bHzlWx+zvVyBEe7oN0rer3xlAoAoVVYnil3SMv69W4qc1Ji5lpYu8cA2cHdtqv6R8ao3G7I2OmnjWe976aCep1l999f6r2rTpfiWFeYZJXivYESybNzzqXPT+uJ2jo9007rfmpWtIP3zdQqmxWLN0YWImUL9mYV5henrvxElw6e5kle0x4oszYMTUgx+QqrmDJ+5RgVi2VWODaUF9+cYvMMaWZsulUZTJkqc49lx7Bacg4ebTbYzkFZCJUShzDPDH/owVrS8tw7vw5qNdaMBgl8P5Hn8HN21/yq4imL3QeEop5Ye5eVQRsbMKXCIqcAqbfFmtF2Am9sCHBTBj/UTA3joHkCfdt9rFBY1K1b06YkkOqlwnH/LbrmMVQYi+sQZPXfwyzxQacqW7BfBGTNfgusR0jyB/1zsFJdwVe//73oTpTpWzYvZ1d+OrmTWgPWrDX2IE+FimL/cTUh/iV9mDh11Ly1aGZuslukHobvXjmd0vnoSaqrhUJOZYEhOabw4M+ljGH1VV1MJSkFM7PjhcSdbi5om0asPFB2gc9y5T0ugXjaSFBS3IhbWTOL9gTq3SdMj/2c0aSqDLmJ1r/I79vxvwswGkBKKCFKON9hPUTRlEuleGnr/8byJe56Q635jHSohHqGLRzVEZhPE6gWC7TWer3B5RRu352nXNUUIpHvCfnLHv3qWsVjoOJWoYDjXNF6pKFT8JEKCzJcLx7CK++/go0Gi3q5XDnwTb86t3fpnovpHHURDTlchRwiFVY0VmbmU1rB5gOmWJ+t2hETeb5z/5iEtDHnptlKKDz8Ff/6W+dX2mC9H6aU3UagNWKS9ZLhIs0DVfjgxQpx2smFY5Ryg/g8vwXUClg53pnjcXfhuMSbDafgPYQe8nmqfLeT37+cxgMB/DR7z6A7aNN2G/scSXKKX48yTwCzHoIp+nE3yVTqg9AeOKaKYmTJUJnqrNWgDFAp5NAuZIHLIFgTQwGAL3XDsZjYhJCMld6PgGJxDHUYIkizcDc/IKMa50XETIgZtnOixN931BfEh+G83lI3oSWftMMTsA+fF8XDumZkLz185wLyszIZkIbCpnFdGQTQmtA1v56m+aXxQ4ZnId15vmvPPsGnN04z/NEBy0lF3IEDUr2FF+PdW9GI2h12jCLVXCBk6I+/uhzKlOMUT0UdWlAnfaXUN8UVpOqCmjKEbs9+4K56fjDHfjuG69yolWjAUe1JvzXt9+GTo+b/kwDjKgwcBXMIAlwirM88ZIIX5gGuzQ4T3V9mpNNHbcfOGgjh0DO6x+6GFPePx0v9QebRlPCYzlfrsFyGR2vh14WHUUSJItw3F2H2mCNK1sayMDMv4tXLsGnX3wMh8196Aw66uG8XnEunl7LKZcg47KING8OttatUtoiLagDD4034X2eRkCnJ3A9KU3Bk6jNjKPj6WUIQmlDm6qdmzJ9eJ+p942tblSyVy8cldpFRo3MTd5fgnYiSoqlEwkQEgleDrH3zOBZ3l4pjUdtmTPpRPba4r1MMKCclAlIa5teUIPQsZh20qt7ZnkdXnvhu1zvx3SioilRFKWR0M3f3VYHCuUiN0EZj2DrwQ6VQi5VSwz20vaQxjEvjr1pqasVhzuPqLMbW/HRsorx9q1mGx67dAFm5uZhe2uXGMW/vPsh7BzsTH20UJrHgmgo3WM2bfonQlmTQCnru+jnisHbBz8qTjzq9e4NFdgH0qQq8eEdYg11VOzJfSBChnAoJWRYliGbe5oJS0tnerzwGTFGZ4N6zMkrF/pwcfZrmC01XZKMLVxZhO3241AfrKWSUUYopfSbsHXyEIbjoV+i1x6w9OJr8E8dOAOiLDH6SOiHF1pNmV6R18AdSgmz5zUWCZ1XJ4wukQH0fug9taDhAYBEo0w7Xpq6oyujnbmBTcOf0+njickt+r5hUMAUx3rieKp6ZxayhO/7pxsPm3yY4vDK0B7bUz3X7PmZdo1Eko7T6vEQuH/0+s+hUipzpymMhTd2cjK2YAcrisekOt3QM45a/KpZx1o5X8Hq2hpl0dL9COyE8xKCiXVyeB5ot0cbC7WRxHIKSJcl1DZ7sLa0COsbZ2Hz4Q6UqhW4+eUt+ODmZ16uh37nFIPG0gkYgrnAVTDTvRYUOIqJLBjEnULzhXfIp+Y7dP4lTNZH0XAnLeqlsCD7acrfZ+ZnwT7GiDy1wiTypKQxKaBoBtBaZaiW0CtMiKLxzr4Hihn5CiraSMbW9Io2+fWZTZgr1qlYmf7pJXNw0L0AzcEyDE2fVwFVJFAMn8RkqN6gq9yk6u2CDND0xqWOllc4jOfij+ena4bb6Dbct1PrssF6gR3BWOlShc7K6H6kiV+W12McKstV4jUcLcQBgt/QJC4ZEEnHlGuTR5B34OUIKIanCCUczwO3IG4+fFemFaWuKEaZda0fuSQhqHo3s99X4SjvfmR+Xn6BoRFte9eMLQUJsfEiBdP86CZXRlvTVWx+T119Fh6/+gQ5aenZJIKzJI7/g45VdqomMOj1oYjlFVATGI3gn/7pbbh85TLkkUmMjN0eTYS0/GISygOUsOHJiDphUXQAAT7/OhgmUEwAHr9+FTqdIdSbdbi7uQvvfPg7SJLhJHO1FaxwqlQ6YVFKJxhxKVXoUQNQlmgUXhNK7j4GOLLVNBeGTMZFa58p+ODvM4oAONWqENhnS+ICSGZz1YJoAHGk7hbORblpadM7irbYQIr7mss047DgFHznLw1HD1SLXVifuU/x8npZ8PdBMgO1/gbsd89ac41bnjG0ei0qbcDmGo91nTKr2GyDkET7+mmdJ53kER+PgDZDhHPOF9+AqcP6whMRA7UQMDXo87Pj1R396/za+WE4ogNptfphCKeKNAlZH4OR0Kd7X5mfBfKAuKIgPqGCZGq8YCKa2ThbuzvkuvxCmAwXgr2sX/iuOsrflUtw/gW5XiKEfBkiTSxa83TzE2ufY2A+PfHzfvbWv4VyqULROEKI7FxlRyt+jFpHvzeAEtr1yZQzhoO9I5LGF5YXKCa/iM7XAhYENynYRJgY2ZOHAkaOYFQOBd/nIZdw/Ry8b39zB1577XVK0jo4OIBmqwv/8PZvoNPV5tUYtbjP0JSzMC/dq8KGJimC4Rc3+RTunKbPMJ8zIcyY+KznxREybtwQpOVvQ+Mpg35UPHeYZa935TZyf2U6Valj46cSBwBPeyxBgfg71cD2FzcLyrR5hQhOqT92kQySWUk9xFvztxwAMWcgQZUKQzg3cx/mS0eQzyWusAkJIAXYJXPNCkny9giY98MkqPvHd6E7aHMjcZHysBsVzSkLfGOb5NbD3yMXFRBdNCsga6IJ1tY2DjGgq5uvxDJAgzhyy9ht1qs75AKQOpRPYk5iO8xgpUAi+DscT8xWHogoQNefa2YgTs7YeKqajpoi7+6085PIGj/KjIdzDlZl4tBbbkhDMzOPIbqYHUdz5rc/xvx4lun3TcFdZrisjSmyt7jku/T+vvTky3D+wmPkpBUHK/7LJhhcoxGMh0PgKpljKFQqBGijZAAf/u5TWMaeGJSfZZK0KC8LmQLH2+MPhlpili7Z7fOI8kb4zwE8uPsAXnv5RajOzcHxUQ06vR7849v/CgcnhxnCmSCbr+liJrhUwVQvnn3MLVaFOMAEEPs6Gi1jHpb+7jSMOQ1nQsyQ8dy4ub/8T39rAw9kwrYKsZCRbVQhkdomNtWMw8Bo1imCiT74azuVU2esoyYsB67WQI/jwHoM1UKHHK/LlX3I59C27pyLCPLHPZTkL8JwjISjVasxFSc7aR+R2WaanxSDneamSddMs8ex+6e5zwJR4B2IRLAoQcDDvMCsHn0Tu4tq7z0zZvi5ZWrxhckcT2u/9tCkY9QtHZtrJo43YW8yNSjlaJXb9TO18BNbP02BAkWhLJHaj8j7apDS8nvqfSPOX2/e6rykoVGRwxjg4vpFePG517l6gomSyVO8PMbYJ5BgvK5xqvZHQ6hiYTTsxzwC+PzTL6AyU6HIHZLjiUlIMTQ097BJhxKsRlgcB2vvFLk6Jjpz82NotzuwODcPFy9dhKODY0jGAO98+DHcuvdNBOz9s+4Y49h2r5ouBHOKQ551HjM+/9Y48gjjhc+g0Et6FbMuSjvjj0VbUwdNwF37F8X2mZLIFRV6NksFAHY8taZ2vBjCm3uxds36zBasVHZMTXnisWxkGOeh1j8DD1vXmfPq0BIy5wzh4fFdaPXblkgeaQM0E1LSdtZBn4j3gR/jtHmEABKNQvEANuxY5TpVZYFM6hmKRsSG7EwirlBbNMIkEhrq0ZYtv+w2O3wnkmsC4krbwN01fqhwfH6PPp6Trv448/vTjBdqTpr2okwkABDnF1DRWIqe/uL7/z3F0fNu8f8mwwEUELyLaKcnUz4k/T5L8UXuWHXn1h2qDDuDxdLQJI/hlQXTz4GStUx0Dtrt8c9kDOMCNi8fQx5NOegSGAHUjk/gpZe+A7WTOpVPuLu9A7/613cca49x00A7LxRyxpSDUUNuhU47e1G5K2L90IxYzlh07Ah4TzuHaa7DpZDcnRTYk0vNpMN7zli3r2zCUpKGHNwUqNJ16SgfoZGUs1dWyBKWswvawzsGKBX6sF59CAulYyjmXbw72QtzBTjsXoCT3hr0kxnPFI7DYjPvg+YeFSnDxiHT/kyzsNNcI+9OexzRggTUAr8h35aV4W5A0DcLZEi80bh0f2xrhlBmmVg8sMyH//VPmP4sOp6SMPxx/Mgj2R99DX+m+9+q+WunvSdouPmJxO4EG74wtn7pa/np+n3//zGeHHiAx85dhWefeomqX2IWbbfbhZlKGfIlaTzCxy4ZjGCYDKjOPf4M+wN4+9f/CpeuXqb9ozgbNMuLqRHBfswlOVCKz42wI5xpYYim1wIbIVq1Bjz/3HMwGAxhd3cPas02/Oq996CLdvuYiqNxxYAr9l/ARuToqC2X9U2nI0LsHE599k8f/k92hQN7LcUTNRuithKV/kwVKvBsyGaeGsTMOoqtXzaDDoux+ceYR+z5pXwflssHcKa6yeYa9bhkXIT2YBF2OtdgkGA3HfNgs7m9YY9MNUftfUrKyPrJ2jRfUjRwM2V9nvSzLKv0vpqGYARYGHDSIO1Lu2Fpm60XAAAgAElEQVQtdJXQFJhSxNnpvP6heKRDMG08jgr7dGsic/MjlGKJYg6wfceXq+OigfS/5Xj89vH56axjf356P/zIjJDhOWaVLgcRW79ULoe1wbu+AZpZaSbpxkvPz+pSyjkeajz2nJlXqpQq8IPXfwbFfBEGgwGUy2UoSudwtLuTlM7JYZ1WB6rYDIn8oCP48P2PYXZhHopYHTNBCw9XwsTG5CLZU3x9YUylkMdk53ERPDgO9qV99rlnaX92tncA43B++c67cHB44CeGBFYFqxgaqsXQS25E7kqBTHMGw/P8rcF/Gqlem2I1bGQIipNwzWbQag3Z1lAxlOyZVNQDtWtHwJxePMI4xFZknbKTbFx6xuZ552fvwmLlAAqAteLdBch2UJI/6p2FwahiIzR01MVObRNOOicwTFWiFK4W2orSQIdX6k19NKKIj6cPZMws4G+cgR8jRYvnX5bRP7S+nVXYtnMKpe5iaLPMy8xXJVV5W0J7osMk3Xgi0ev11/QTY5phxIoG/nA8YUo0HzNhYVAOeJloYu87aX7eOjlxIZKOn/2+3vyMOqT3ioH39Pn5++EfCH88aXTyCO8rZE/DOh+aY0gsDLnoEkf7cs13nnwFNtbOQRlt6ibZBsMqBRMoPiIH0Ot2yVwDphBa7agB9x8+hLnFOXoGlz3G2HpTqwazaalOfg4KJjt3THYWlPq5QXnt6ASuXnkcFpbnoV6rQ7szhA8++QS+unM7lBks+KfMwthisZSjZiZY98mZcuKqQfq8xwU2oSEj+vAK6/4TCvf8Md2Zi0Zke3GFWZBunpphFuZonPDsm7E8aTxmB3Omfs9c4qlSsXnpsbJ+x83Id2GxfEj1awp543g146HjFW3yh93z0ENzjXYSA7YA7EOtc0Imm2TsyhJPXib/2+hmnDpAfNNOvS24ICSumAQpZ1azKtKWJmilIdGHPgYPVgLpP7qVkTIVod9H7gtt7OF4zEPSGsCfcjw99qS1sPh4yvw8cj5l/aZ539j8svY3tr6GL1uaeJTxzHak6AnH2Fg9C6++8F0y5dBzC9R4kMIp0UBDVTERdEZDaLV6MGOalw+6A/jk089haXWZ6iDk0PlKbQlNNitG4BCos90eRgmM80XOpsUkzgJAD9sRJmN48qkb0G71od5swNd37sL7H3+UxqHQyqA2CCtfYvcqbK1ZKmGims/8pjuzWgib7o7/NldFNHMbeukxtDB3XIk5wqlUl6PUYVSNQ/SLCU/Ri0r7GQEorEKJCVGYDOWkXr6w1V+Gu42n06hm3m+vvgv7rV0OEBVq13GfVooNOY3M9jRJfxJXDwkmdq17rkiacf1TCMldH5NQQmk5DGF0YKvtPh6LsJUTrSSiEMWN58f4y3PdvxYSU1K1lr6nHU/mwow8Hrevr5HrvPdV0vWjj5f9vv5+pfMp0poNzS4o0+G0o6w8BEGv+Pr5Y4b78Ujva80FDgh8jczfW/zrZ6/9HCrVWVYjKVqGQzDJHINgj7H0I6yi2oV8vgRU13g0hnff+R2snFklGz/3RMmTZI3Aj2YaalVoTDnF0RiSAta7ZzAma1Ae4KtPv4Kf//nPqHZVo9GE3aMT+Ptf/dK0c7TWRSeORgRa3b3KlU6QsxacWyuRp0GU6S7tx3HCg6890bqKCcRI7M58ytTrjzeldEx3xqRy3lPPQes5UzMk+QAzeWahIzZyb8pRG7A3fH8sULZa2YblygGU8l2vRjr2pK/31yiMEouUYbSN1iCGyZDs8SftE1OJUrN0DeLhZsb4bMzGpD+Lq3qxOG1/9BgTUVdEbUOSfOGIgOy9KhFIb3AK+L3rzHZpEVaZp3R0jYAM06UPAPrvEGxDYLYEItkZlrHzmFlmHW+1ba18AUu3h06a/RbjSRa0XSPtK5gwHq6ZycWIva/bm8nj+VK2o1fN2Ph4qfYrVlvInp8P8swQ9Dq736d7Xx7Pl61wjAvrl+CV517Hamc8QzKvc3cS7FVLZY+TEXR7XSgVy1w8bQxwfHAA39x9CCtrKwzgkkhFA+AlbA7KYQgmhd/jSFw3n8YtADy48wBee+VVqM6UYX//CE7qTfind96Bdgej62TNFPUpcDUiFD2rUsZ4+wJVwXStPmPYwevoQlPkb6ON2nyjmKSvMccXshwzxzUOMSakCcGKcH6ak2km5d/vOWg18/IZj9pp/1dLBZmMzzACKqAUYzzAIL9UPoD1mQcqTp4NT7jx/VEVtltPQGs475abtIcxYP2aZq8OW7VN1R0qXNBwowyns9xYQ7JbcF+alMmHjENtuh0mi1gEsN1BdU+OMxPH4f3niu1Uz9x3HIaMJQvoQyekGzEcjw+8z8lDpyAzglCb4Xti44nN2JJxtMTBn3Y8KxGrSAFnr/bNSlp6FqAP3/cPGy+kRVVWIWN+WmMI5+cijuMM22MCgupGkxLNWPY0ZKxz1Vn44Ss/gUKhBCMqfcBdvTALFn9Hm/twhBJ5At1eDyrVCtnxkQG885vfwcb5sxyNQ4Yf7kuLtnty5mJJBXTe5jE0k4raE+ATIuQBur0+rMwvwsa5DdjdOSAn7W/fex/ubz9UIaFMNxbcI/0hiiWukzM3F9rtTwPUtGasNWq9i2kmEdcEQ41c+390Epb+nZllyCjiGEVgH5Nj/dhQRnh9nRBJjKekNIlQq1L2dcx4xRaApXzPr/A3BmgPl2Gvcxk6wzkqN6yrN+JW1NrHsNvcIfu8z3H9pQ7/ynauxphEsG2R/rCTMuXssgdOE5GU0k5EZh7UCs9KcXrz/BBBBhwB8pi5wzG6QKB3TS8UwNr9DDJjPQgK1kDWU5siLKOUw3bKeM7kpp2BvvQaO0yxtU+DUzxL2D9cfiZw+L7Tzu/brJ+jEf2+Zj5/tPWLh/ras+CFrPJbhPZ9va6y7i/eeBkunX+MQRWrGpgaOWSeGaHVBnFjCM12G2ars8QU0N5+785dGj9BxoB1z0wzEay7g1U1qeE4moYwm3Y0AnTS5nJFA/Y5GKGZqJ/A9RvXoNloQ6PVggcPt+E3H75HGfBRTNNOd7PoaLfHdptY8hjbbYYgnRa24tjiY4r/9PRZT4O9T2/ZYdmTkS3yrZpKpmSf6WQ1gp0GeSuVmV+iyogSCMv5PiyUD2GjugmFfD8Faq3BEkXYNAbLnmojBFbv1uGgtQttSohyP1kbnLVAeoNiDCCbKZy+5I96b+iA1UzCrm/EtxEyhJT/JFDBtVlGS+U+w/DDOp0WYSSlQOjxQd5X+Z2/xXF8OlJKA4iDSpypaYblmIxjaAQ6ikn+oe8bMkieegSUPYYbrN+3eN8YPfwx3jek3LR5Rp0nxaA1+Ot7KqUq/OSNP4dCvkhSO4VLFotkW8ffR+iAzY2gPxxCMh5DocRh0Qe7e7C5tQfziwv0wBKZbdj0Q+UTTHNzKGKkjvHMsk3H1rfvNtvw9DNPQzIcw97+AdSaWN/+19AbcO5NiAdaACE6MQlH1RluVYihmLjG0whvsQfoMx87h5NQg+f6qAh2Gg754+X+2mTQphRlra0HEiYdAJWCHUr5stB88HyE2pjZgjNVNNckKclhMJqB+82noZtUje6l+65jQlQH7h19M7EFYBZohssy7cYIJk02zMRIK82EHoUBaHPIaQCumS1hjm9pSVGEB8CWq/B9yjzvJX2FjFEPmgZr/jbGiCxtpPIzHGH6Dt9Qc3FPjgG/4Kqv6uqG2/54Fof1fM0k9XtJSKGo1g7wH21+bn3T7ytrFtJJSNPMLJ3kz4JZdrz+JEYu70/vqg9uBHhCJir3vvjkK3Dx/GNknqF1KRYxTJ5r3+NNCPrjIfQHCRSLaMrB5uQj+Id//Ge4fgMz3IEKo+XLeCnG1HPsPfU6LuSgOMaIHPwTGQUFa0KuOIbdzT149bXXKKYfC631Bj34h9/8Fk5qJ2FieCaMIv/ApKr5eW69KSGYmZrBKbk1f1q4Pg3cJ3/Pkn1oh1f3hIaNFLcMsCUGiqXcEJaru7BS3oNSoaN8vOx4ag1W4LB7lsoNk7nG/NCzxmM46Z7AceuQastPAu1Jr/ooQPuHLemku2MonI3MMeBNHXy9QWHatgF+enc/oMqCcRawxMA8BFf/GmXqS0n+8TUJI4t8puEDtKWJrBhiFQ1h102V3/YdlG4++tpQm02b0TSjMZbgSBRGFgWcNp5mIHoMTQditud9c3PQjGLS71n7GmXm3vqlmZowiHNrF+Dl595gAZAaT2EgJSMFOVRNwhS2KMxTJUuEnDF8+tFnkC+VqOWnVM5EBkEqAhqiTd17tP2jp3aENTKxRDJC/jgHB/sHcOPGE7C4tAi1kxp0+wP49bvvw72th1MfYZwlmnJmZzHmHk05Af5ERjoN0LOwJlzjmNYYm/i02OVdF5kkxdkLGBCnNk+LuScYO0zmq6FATwEwp1WeU0CQrxzC2Zl7kMtxvWkmREqdheGoBFutG9DoL3o+AQH57rALD0/uUyVK/pER3F/aBXOqSGtXMtRjQmlP3ip9Hc1CAMdGUKWh1AdlN542K6QATI2nm7ykQT9IhNE9BewamzWK1O3wwEP2Q9xaZvPsm6sldyFj/K1Ti/3sKwEh63yNlNcQOog5nlwdI56MGy99FPy18evhp+c3aTwfOCfNzzlEJYjA7b+S1y29OlqIz4/GE/I2AQ1C63TvI66f77DlU+uFfUboRTMIrb2EEr985z1jNIaff+/fQqXMoE2x9lj3hurfYEQOqw2t9gBKWEwey9SPE+pP++mHn8HSOjcOwq5w+F0BQzYpCA0dtNhgBEsejyGhBCyO1MH/7fW7gMlbTzx9A5r1JnT7Cfz+05vwyZefKqgIpCEP46Rm1hhmqgWKysEQTN6vMMkwjT+p8+s1IwlNI5GkxQyW5EA7PYZB0Mj89Pj+wDIemXHiYVn+DVmPdaSkAw/HcHZmE5YqexxCqYbCB3eGC7DbvgytwaKV5PWWtPst2G+gTb5lEqI0+Lorw9hU95hJs9UzdneEhyr77YOFFAYYMqJMdS/OQGQTbQaijOfzN+/hzhwTZkE6gBAJUMrWZvpi1MgumsSElZk65f76MtfTDDx00Mr1MfqiVbASRbpQnb0nUl9pEr1a6VmfTTVGaIbRoB7+LgCoDzX9/gePp5mlXSXlC0iHOTpaT0cHufnpcuNx01UWqIe44xh7cEYCH5CMd/nsFXjpqZcpZwYjLEeFkgV7qqI7GpHNHqNoymVjyhkn8OlHN8luT85dXBZqTYhUxXVz8AukYewoRXuHsfzjPPdNwb609zfhre9/F7r9IRzX6nBwcAR//+tfca14jTsSDUaf+SItri1m02LJ49lZfJ47dDHN12pU6uwbMYJHV6HCYaRW3DLiVwLWey2CgOs7pd9rAjjYB7nSNjYaRxN6OJy20esFDK9DSX6xfAQbM/ehmO/ZZTWkDd1kDk565+Cou04gL/ORKaNN/rh9SP+hR12DC4OgOxi+lK8BdNLveqn5qVodFjKw3ZXMydYg5h+KtNTA34dV1idxaH6qBrAwHDE8iNom49nzI3yEQTW7GbuZrl1OT0cx40m4lpY4Qiel3g96F7O4ob/BRcC4BKMQvOXAeO9tBvLXSUwZ2bkA8jx9gIXWXYwz76NIsTonJG2jd0DtnQU5JFEpOgbQIolxLXR//ThQFb8I3zeV02I0s5BG9fvyfrD25fwh2X6MUFviW4OktmC8crEMP3zlp1BF6R5NLoUimVqwEQmtLYLzaAztTg8q5bINxf3i86/+v+6u5EnS66jnV1W9d09Pj2bpmdFiWbZkSSOPbMtYC4iwTNhhgiNB4IO4cOJigr8BgoAIAk5c4MqVIOCE7TA29iySRyPJtraRsMzs3erpqd6ru1bIfFtmvnxVNeMwB+YgdVV931vz/XLP5+zyU5OA5dJ6COYUT18BViRH6R7HjBffIwNAMwQmXOEnDMtfW1mDZ8+egVp9Cm7dug0H3R5878c/gr19bw0QBK1Pr/cpVAATjYrupZ2dwwQvV32TXeznX5QMJLODxAMimUkJM7QjOHcM53glmYclONplTIjCSLL3o9HgmxEaE8Y4T8H3D0824cTsL6BRtUntiod8ANAdTMDNnc/CTneRHDAC+tB5A3240bzKKlG6kdiTd2Ca/qVRq7Jf8RGuzgcgp/AsIhx5AOIGUrNcAkt9cq9+YGSJcXiwp+vYvB3b28xlbGmah3Qm+guc2QzTPijKZUiaeKPMyrQOd2patmfutwjLDAdAgmtoL38/Hy99o7JhBbhn3IZRmuYcDOj4PE1mEdGcAbvKGQhMYOj4zH2JK6BAW9KPNlmpIUnvl1Uxls83RJswGpWgwkTwuKZpccelCy2E5EJWWM8BPPf0V+DEkZPuIpM6ml8Aaj3nZEWg7vaw3n2XcmMwyarfG8DOzia89fa7cOqhUy6RirJw0WyD4jzSW0UXl9fwLBGu+LZ9rZy9vV04vXwcFg4fgdXbq9Ab9OHCm2/D9ds35XKEqTsCVBji7PaH5uswN1+HhvcLWDgjpO64nCGQRHTihVn/nccTj2yMeaSx5AyGtxcEgoTW7DQqZJZMKdJziLOXUkqKthHfe+oMUkOt6lMy1NLUKsw0tjJa6/an4O7+MjTbx8k+r23uTpK/A829JvSH1q9hm5PvkxFklQ1FfWE2Qs/kDGZUW3oT9PPlvkotB4JyvhQfkKUyT6MhNzASHLunjVwTk2xQgowbnykjiEqIQQriEVJeamO0Je8N8LkCfPuEtJp6dUOX7QXtIBgIo1YwtD0PPoxWo3QfOHJc+JTLEL7iQM+lKBpZspvFFtxZcEbwuAz/l+OL4EUDFGeBKMeXqY7D91J2yqPhSXWOlmMrUSNM+xKVEIlrtDRLC0vw4tmXXekElOwpgjIkW7lL0ju9AbTJlIOXmgxg0B3AxfOvwbGTx8l5i4lUSMgUc0PiuwvFrOhuWgzldA5gMueg3f5gHxZmZ+Hk6dNw0GrB3eYWfPTLa3D5vZ95YYvhKj+qXFpFJ229osQqrJMTSx4zG869n+JIURljGQdR5DMWQ+DOQ+ZHzBpn74bQy/CMs9V5tc1ItXfnpQ/zE9twava/oFG13OYyYu8PGnB3/ySsth4WXTvnbkXAvrJ9C+7u3hG/W17npFLK0LLigo2xK5n6ZG4HWyRuf1fCqhtH0hDKAC4TJQgkWMo9J40U/+g1JE+kwbkrJX1JVFz4TX8HypYalx+6byA/9A4ggplBJibF37S2F6UmvhFJ+0pmlUJ7WbQNN2XkLGlUe3w/SsxDmzwCT9DO9LAW3MIYwT4YJYXkmGg2OsmYjaTUXnl/udkqIBeboT+7XKsO5mk55oR6+VwS07DHl1N4Yg4AX/rcC7B8/IQHe4cLBMsYOtnv0c1SOzstmJ+bgz7WveoD3LxxEzY2tmFmbtpfdejCNjHBCuvpDHoVJWtR/mwdwzhdNi3WvMcihwetfXjqqaeg027D2toG3F67A+feeB2whAr942eWC70M8LG/qSlXBbN0exXHpzFgJh4vKWcPA+bRbMDCSOstrmtEhEhgny4tGdblIlWhvAHTjV3Mafa2LSezY015zHjdah+FTn8yM9dgieE7O6tUV56XGx53AqOWQrRjgvKoFuyNuBdp/34IQo9K2kylsy4Qb8AUzgACSDkgNt5ThB+XiK2VYBZcFzNEfy7oJjDLk6r4uOJcfXtcMB23Pb4+eu0sZifaDWffH3SbOXIATYtwz+MbQYNWe4FnBAk6gLGYs9Gux/mkobE4fCH8F46ASS9qj/R4rbU/ffxBePbJL1MUDc7F/c8lWWENHayi0+n3od8dwMRUnSR1zIC98v4VOPzAEkygPIjmGy+5o8N2gKUTKFAH69sj6jSgRiWTnYR57ZdX4aXfeokcw2t3mrC1swff+/GPc7v9CNBHJy1K9ijho1nnXv6F/RHM0zegwZ4LE7yPEg6Oy1jM8XItkydVBWlTs0J8fnZiC47P3IC5RlO4H1FVxDry2+0HYLX1EHHd+M93hLfV7LR34PbmjUJN+fGWlWnM2QulBdHfJxl3vD7HfUoD9NjvGR4IGTFjSYeudS7BEUHxCEgFCFzKTw5UtdMssSaCjG+Xx3d7T5+3ynnJO5PwWdIPj1rgm5glVvnOuIQaFpI/a4Ui+vnmoJVQLwAiNcnPcuHmNc7AMqJmDt17ac9JQJbWI9fLGp9w5PLJiL1mbRekWLmXBqUW2iuuH6PF2ek5ctRivRwqUxxCMH1tLLwdDu3uu3stmJ2fJrs9Av8bl96AI0ePkrmm0UMHr5PuXWE1gKqL5RKwLo670ARvpENTDzKR1ZVVeOKJx+HQ4jysr2/A3n4XfnjxPKzdxctMvFkvmKS40KJMUcgs8PaqBbq9KoRg5usT/HzaLG2d+SKAK2Y8Ci+0MDXseTE+DfbWgMI64GXeD85/CFN1L8mzXvuDGnyy9wg0D45BD33phBDMZAAA6ztrsLazOgLkxxPDM0Adk+Wlx/J+hCReCJfMulEisW7DIbEHZDOdSamWcefyEES+qULK09I4bzJKrfJi+AyUNGBxrNUZmsphKE0cCVVKY4zMifURMTc6yUNCSwgEl6Yvep6BNGdI8QzzuaPtIG1E5FGRfyjhTUvRUupHc1Z5fEESL+6X0rasKBtvYk/bxCUT42/B2ErMPS1lCD7K+Vaysmmzf4rSCpoib8+iuf4AnnvyBVg+cYrEeoyzx394KTnOGQMjalWdTC5ke8erBvsAV977EDrdHszMz1AyFV6E4hy1+HKNpHuqlUN2IQR5V6US2z1ot2GiGsCnHnsMNpqb0No/gMs/f8ddZhIqxNIhDT4wVTXW0x+OFUsmoHQ/M4P9y3pgaeF4qGT41m2AhaX5d/7ZSJ1p87hGlwu3KYwyyAxckxg+Ph+No7kELuh8YwOWplfo8hAR/IJ3SQ4mYePgBKzvL5NUr/+hTb65d5ds8pgYFWAv44REZNYilRcjAEQeFiUXfRSnHOv3MZmJlI/5OCKcuQOssi355sgooNwEY7FDAjhurlGSSgBYDZIaeDVA+XMRHb7xdy4VFRZQsHs/wOhw5pSgmYlqj2st0e7sB87jmCNeB4YRHIwGkId5hTVzw2PRS0I1yjNUi+sU5iXmW8gdUH1EaolXDeSZw5HBRQHCCCjhgO3pIjCPaGIQohgLRVfqblQ+RhwSTZNhz/Dawlee/yZUtQaBPQE0lkBAGz0Cdc3dW4vmnfpEjUIy2602XLr0JiyfWib7fh3q0K+5fHpMpHKcGm33Tv0cgLvQhEoy1Aawub4BZ79wFtp7LVhbvwsra034z0sXfQJn9KGLcG9BzhT8U/nSCXWYnalDPZhyfm3mAO0stHDPYYitC46FYhF7KPQycZ4+TNXb8ODchyq6xtVUR0l+u30cbu89Qve8xkSHSOwD2NrfgOsbV32mLQdyt7QyYSBBdxp2OqVugjJmXeJvHs/Or0oMokyI0RcSuO86ccYy0wncTrcdlZwIYnyOGhn5Zxs1hV2W8wy904FHqvBUHsUzlAyi2WKc8r2yJTvum7FxJlmn/fbrwnIlgkkCIzRSjDhjcpkmka+tjp132O1DankSDZPoggklReiocFKRXequ/HP9cO7EbVaeSj0hWbHTkkkYOQ8xaxbn77URhqRZroDF+a0NZ8xfALiVpcsYlkmHbG3pUTUGTRcvfOGr8MDiEoF7HRus0KVahx76+RBLegM4aB3A5MwUNYV1dd6+9FOYf2CRcKXeA+hh/D2K+Zh1S4fNl1CmZD6M+Km74sgDgO3NTXjm889Av9eBWzdWYLfdgf+4cB5aeAm5EYBhKU2oKWCdtrnZBszP16BBVTDlk5FxCiuGWzzL1CIxTIN52jQeCJEwUqJiQI34relo4cCR8JWiooLNfn5iE47O3IDZ+ibUan0Ru4+O182DE9A8OAH73RkfDJgGgna47f1NMte0qLSBm6IctHHgWcifX64Ym5qkwRh8OIKNaTHcbVKSpt3E09EewmiEWBmek+ibetPitN4SrSOn9jghRBHd960Pj5UY46iY3XqjpTu2YqI9A0ijv6Z00gMYhN014u8TaCtAUxmnugsOZsGfkNihV7n9SzH8koXJynBJmWjF23Mq8vBEpVKugWZccReN9rL5qAlb8xXjEvYjt/DZ5T8WM+DAxJDH9WffkmUeqhgl5t+JNBbVD3+w/NtBY2UZ1Y8sPwZnHv88lSVGaw0CNYbbY1OdXo9i7vvdLkxOzfj4+QHcvHYDdnYOoDHdcNm09GLPzQpRGB21tIVYMx+bxFqZzra+ubEBZ/AS8hqQ3X73oA3nf3IJVtZWzaycgA3hCIX9xIQqzKLFOjl4sYmOyU/JnbZgp/GGA2kIauVWCS28WszFEkykIJuYiIR6bvYZQPV3f/PnA7w0ZGHybsIbjyF4O1SrMw8rrU9TTfnwL9ARDmKnvQ1r28hJ0aafKXaCliIWifR7Lp3n0nBaDAvMXVhgst0mYHDfJeANif0polyTed5TBBGWLRiYUmJmHOx5m7kNSEp9uWImY9T9IY+hj0zCoMIh/Hf3ITlek3ZkiGDRsRpgxBUiCWjOq+Kx/eBN8mlq6aIEDH58ATRNkNHSYxwSN23Iv++nPU6mHNzj+nFlX82bPx93kJM9Ww97P+TMS8wlMCYXnhtAF5EuF+u5IBCYv2bugl4ypJMMNfP8CxXWJ3ZY9OLZEhLT5MQkfO3F34U6gj3Zvt19FJ12hypaYqljDKmkcVUDDNSB7c0NePedD+HY8jFXIoEkeVdrh647xIfxLvQa2v3xt4az20MNNjc34cFTp2Fp6TDstfZhvdmEn75/Ba58/BGNKj9tGlbdSUEXA9bHwRBMjMoJGmjS7unkF4VILnjYIG1TvmQiyfYvmUdEYENXke1yU2fY7upf/uEPBpgcJfIxKoDt9lGKk2/3ZugCAg4aOIDdg12Krml1W+neRxPac79Q6aDz5c+hXfKNROEAABPYSURBVMrk5TbSL3wB9WZLVpCPMRyp7D3z8hKeas/ZwehRcgbAE3SSTpiHMjogSG0nZ6kbtQQZBtg+nEI6HoPphOkqRjJVJHrfBo/oGLe9QENSOk+TCaosd5Smv1MegDXf2ApbnLHbE1ZRtn4cFCMjYsIFFzSihK8PZLk9Vp9BnVQ3m8x8I7mUJzQuBCirg6ATGdWVKF6/zz4LiNThvClPJJnT/KnxNPKFx5+D08cfggrDJKsadA7aVFUS76P1Jesp9BLpAsEe6+d8/3s/hEcefQTqjZqLyiELDoKfj8rppaqZmFlLztpBDbrdDuxs75Ddfn+/Bc3mJiVXXfr520Wwz3fKfYOXmKCTdmG+DnU05XBl3fmHvbOXYU3Yf27hs8xHBfygVYj9SGaSi40a4zIDj3IUuxaqf/3H349aBZYi3e4cgbv7p2CXShu4jYjmmApgZ3+b7nrd2t+MxDgOv7mXWPVfW3tGtI3UNvJFGwbXXKvQz93XfIvScwrX04Iz9csiJIRt1hy8EcOoQyCHtZcJlioZi593A4e4EhEIXFo55GCEGSYAuUpG4+/nZsy8vUhfqj1ucw3P/Nrbi+uZtDM5Pra/Bn1k4xvZHgNpftD83/fVXrjVSjAXvLVqGl558RtQr2pUv35qagJqjQY5ZKlevQu9J2UFo3Swb4yZ325uwszSgiukhhoBOmVRskdHLd5ghbe4uZppUNUxCtCZct5/9z34+je+Rufhzp11WGtuwXfwEnIdYVI41IEcsJu52TqFYCLwj7BsDoMI9tswyLYF4mH4MqpTq7fq3xDsAWC3swA3dp+CTn+CcZgE9O3uAVxtfgz7nVY0Y5Ws02LPC+GMfLClZUjfe87kG04ccNSUS7+r9lC6KAEtc7wUW2Pcmjao0B7Xj6y1o/ajZGqHHxLhCbNBYgQSoIzYyeAR8Z3zruT8XSeSsWhJTpqvgsAvwh3igrH2wvDjRBRCcJ8F/aSYU5xk8Jl6e6XZXvK2JimZI1zO3C37dn4UtZQc5qDiEpm0JrU2TUl+UyOn9uPKLTZZspxYd7beSbtj9MK3zNO7AHfVX2o7jU/xEtejVh49YaH55ktPvwQLc4swPzVLQmO96jsrPNXLAej38L/OxEMpV4MBXH7tMiwdfwDqyAgqF3NPd5VXWDbZVbysVQNo481XVZ1MRdjkzZvX4dnPPwOzCwuwtrICm3sd+P65H8FOC03McsIJW+RhIoNTvYKZ6QoOod0eSx67i7OiIhambIGxCbJDrAGMcoqRQvKkJc9jElTzEGXebqT4f/r7PxlgCOVe95C7L1KdrVZ3D1a3brMiZb9auu+9wjMTvoakhZZbtRffiN8eaQWz++A8wtILxuXOllQ50lTCOhSH0JKu+aFU+BqYBzefxEPMmIsGlvi50B4HASvdQIOJNt9YpiPFP2KQjBhCMCsXQCicWmaRyg5zPNC8YVPjYZoNw2jBtznoMwYmtLCMgQ/R2Ni8RJIW/56Tq0IL8ZgGfT0OvbcsJoDTSK4BuQE8fPIxePqzZzFQkkIxsTuU6qlGIGXHUiI+DJAJ0N89+NlbP4dDCwtUTK3RR7BHCCZjPb1M9XOwDRRI+n1oUIXNGuwf7MPi/DyFb25tbcPm1i68/vZP4eqt62w1wonlp1WiBIaLopP20IjkqhLqDGMC0scoredFFHPBkOk4CT+ltDKZzCNgOg+9DOoKblynd0A15df3Uv0aDZz8M3/XGrS5AEMGnbYkUZ8p1I4J0nyswXk1atstbh62x2IifN6j5iuejazX/VGSkuOBGgIMAUvEHmi6Dj+OkhwL75UOtjU+/Z35rjGO6HtQmx4Zgqdq4Zz08ypJq2Is8X0WcBFi9YmYmSjHwjFT2wrkOWgygDQlbx7eyeaejU+3Y4qXJck6haFmmiDjRMGvoelFKBkWQ+A0G7mHrq/kaPnl574Oi/ML7paqgSshjK8gwNM/BHSS6h0T+PjDj6HV2oPZhTlo9LA2PpppQiQQOk0rqCYwk7ai7NsGMRHMqh1Ab38fPvP4Y9Du9mB1dR1u3r4DF956zfuxdNliSzzDomiYWFUjm/3EZLq5KjuzI6wWOUaYhE7NDhNK6TfvK+DaNmcVZrimGl/1l3+Nl5ek+GYsHrS6dQs29pvQczqWkHoCEbhDJ4E4jJofSLecOTpxoC0BZxlQrQw2txXxnfK6GlluKpafaTdycS2FPues4uAYG2kyGa4i6Aa4pM4AQD8Wl5qvuG5XxJEbKj5vVPdb6tta6yHrb0n5olsW4Rfoj6jIvCN3RJawlfnLCYWtT6BbMU1jX8xIF0uq5hK1llSMzbM0p2z+fHB6jfl+aSLj/av3ihpaGGNpfy2UUqouvvr4p56Gxx96AuroqMUYesT4CVfqnMqA+z2i9R8AtFoteO3c6/Dgo4+QRNuo6jCgl6hwDsBE3ZVRJpNpHxoYgolCfw1ge2MLzpx5CjqdHtxeWYc7d5tw7vJPoN1x92uU/yW0QcUBHbRoxkGw14KbjUsGFhYsaHwMZS3AxqR8/B4L0Q/iJe7ghJXjHLg4e3wGL+vdbN2Ftd1PqCqlVqklpLEbijIwY5MO8bcs/leHBA0HRusESTTSca92nKqBYCz8iI8pLb7uu4Re7vt4tkyxUp/6NJ54Bi3uJyTNnGfqSzZMRxIXXkrtRZBg8fGaP/uDnUnmkRv6OQnw9O0VtpHTWFwR1oEG1UjEeh5se/lwnOpbnpO7fNnbQK0LXti4w1iGAr3zdMSAhrgfuayTRuwHLAA3/MrnaZAfZw5JK0h5F1lsPjFMticWA1KkWgrhDILFsPj/8MzhxQfg+WdfhokaXivoJHO6fsTPz1lv8LOLCsRrDN+4dBnmDy/CdH3SCXAUeDPA203IgO+Sqlz2bH2AyVUYe1/Byu1V+NIXn4VabRLubjThk7UNuPjWG9Dcao4A+6Qhoa9hbrZGN1dNTDrTts7QCWc+F2Ylh6TjYGoAQzCBoTQ/vq7lwARKyaYptl7z6uov/upvByubN2F9d22ITYgPLGTBJpBzkZluWPJGKdcd953JyukcBSxOpvpldS6C+p4Wu6QKyava5I4nET5tip+H4VThXtyg/poZuz6PIOG3QlxlzHYJTV7/iWvpY5AFevntDjcPEVhpx6mfoVhav45RH5TianRK6vb8gQyH1m+wqIEUUt54yEKKL05qYaSWkqTMDr/bi/SgDNVU0STqOR3KasW6j9WeSASTNFEaX8yT8NFCIm+Cmsj3Kxsfz6YN62+1R82p9sL54OsXs4c96nggCZnpMoQ3MIIkG2b7G8fi9shkgoEEGWP56m98E+ZmZqBqYCIU+mfRSYvZr06wDIwf2+t3AdbX1uGT1dswNTsfi6GhU7bq4+UlLt6eyigg9qPh30flrN9Zg08/+igsHV6Cje0t2Nncg4tvvQnXbl8v1yAJe+MXAzWEmWkH9lgrJ5BYEsyCg55F6hj0wrEm0EKivYToef6NtqbYkhcXTAMO6Xh9bnauXv2zPx50em0mnyeIysIHM53DVmiYYOJhzbWZaZJR8tceZvekjJPn1xJ6DmcCssXA7XHKb9m8WX0Va3NsPs91Hz3TUUKFzFSMdlS8mk3inmMKSPRZmogHk7jSCQx4e1ZSTlJyWNnLIAUy4JAHW+1oJvJr50NEgJR9Ga6sExez0AQTMGZLp0TcXJRPbwQpIzJSt8fJTu36cU34/VftSRNHet4tC38nrAeTnrkk7Tlm7CsDarbRyp7DpWshaXN7WNQQ/P0DgXAik7HGV5g7G3eiHU6IUnhJ2oJnEnotAWBp/jg8/8WXoIGSPV4ijnvsI3KcPuQFmT7WyunD/u4OvPPO+7B05Cg5dPF3jMJxdI+hOc7B60I4UVNA6b6CdqcD3QNX3x7j7T+5sw7vfvQxvPvRlSQFxfH5r7gQ5GkRa9sfXmxQbftY/05E5oUTaAmHw3ExHCnH4BJWJI9CumwoiNDpyfQNT+5KjCgwzvyOjepbf/pHA3d9njxVQkJSTlCLewRph8AxnkdXy8LRrp7AKAB0v+fqk/+eXerL05DjNBQjEOOLe8wPe+KBdlyuocgxqVrPJs7XuHw4sD5eCMLRHwcjBiQRcHPVT6rZTG9i7Uljt9SmJAtWhnEvbiWG40mK7a+Iu2OmMR3qFtcn2m4Yocch8UNiOE4cUvum0/qk4fjjwsA7ahmGppAypCXQ8vnq94Ukrm0vxJyTdJyHoXIHJttrfvqTzCHCTlO/0iEjvtcJdZltKDmdE4PjF+TkCWDZfDmhc4dxXDS/mf4zZxavvPB7MDczHaNyKKOqXnfMl/ygrihav4eXmvThwrnXYHn5GEzUG9AlxoD1dTzdDFxW7QAvwENNgfpDKbwON7C+/W++SLH7O3u7cO3qCnzn/A/ZyP0Yo/DKwc/R19Rkzd9JW6dibhwTLDt7QKtwHkq4NRz1RpVzSW/zJzXWlFhN9YfffjUWQuPyKJ2rALcesENXnKfROwWJX/APHnmjz7FvmMsLkvvlS5QmlE+ttBma+wU8DISvJZSIsSybkW+q7ll+Hs7d+RijlM7DXrMp893JVorXjMgiSZjLhGE7a88ChShrucMlJTyLZPMbpSxhP6oqvs9ka06h0PLgWPMur3zkJZHZRQOSr4Co583Q1cspVEmRzz9jbhyRczafbHLB0iIje5JgxYO32ZyE8sKYfqSPIc/yRef7qhgqUyy8hsJoqsR8o61RIL53nDKy486KgP0DgKc+8yw8evrTUJ+YIJt9HSNwCOzx3bDiNejhJSe9AVz/72vQXF+HQ0eWyC9LSVTIUOnwINhTTQWK4KljOeUKrzfpw9raGpw98ww0JiZI0t/a2IN//u6/w+7etietsKYJ5RzUuQVGIQCvJkQzzuwsOoMZyPKcmsB3WfZ0oD/PkoT4w7+LWFqwTljokUA90VU4l5ncIcjSIUz1rW+/GsdX5AjKq2xsdfzKOgal7zRklbhe6biHreKgnRgSD0zSfDf/HIUUtQgGrAoY1Bs4DjSJ9eP96ZcV+Gvw1EKuJViP9R0X9sPgOOAM+d3EFr3h/DOfI1sIMTetwAjwM6jE+t1/x9co60MKyalh3Z6ePycKNZ9sTwSRFihcz1dhkAMiI7SDN2ftV3hPr7NqL2PKpfnrw2UBQWGc2MeRxWPwlbMvE2hjbRyUxtGkg7cPuim7aBvsHkGs1+nBhXMXYfnUKag1KLjShVjSw+jsdaacPhZWQ7t9pw/tdgfaBwfwxBOfg4WFeeh0urDZ3ILvXngdbq9dz0PnbFQlyZ7MOLN1VD5YoimXl/KrUjmOBFqwMMRy2mqz+XBxUWKYteyaTEmyH7aHo4CdnwOiEd9rCcgLaysEPt1ndAQNYTqeWhxzVmdK42k4OHrsfB34ZgSswu8o1ZuZBDTYF45zHr7F1ik3cfIf+Uk1XCuqwwzcaICqPU0F1qAZAPF9dcCTS5Zjg5wGpcCpw65lBMUROR9oxmxYe1xriN3GzVRUxk5mnK/ujjMQzbQEQKr1MUA30CsP5xfdmePMrVgC73lRyih1FiiSM5jC+KT0P3wf4nyyw+u/8Iv621/+BizMLrjEqH4N6HZBBqYI586sXEGv14P33/kA5qYnoVuvQ72P5ZHdGcBH9tsd2N3ahfX1dZicnIITx47DQw+fhLmZOZhEc1FVQbvdg63NLXjjvSvwzgc/Kx1P+X0FMD2FZpy6l+y1v9DGuWHYJpZFKXr6iHJMESDOYu31RMZiDBzsxwV94Rv0L43TWWmAw96Nv/k/xl7QAmMYNc5wxu6FWRUBXuH00OcKh9t8xxQVxjiM2Nj9SMml90a1pd8zgV4tkmXKYu8Js48GqdJ4FHMbqo2MwEYO0vHRkdJFPkcVkCV9ZuOsqzVODuCakDl9cYYa2tHvWmOw2md7bJrtWPv4+4kjp+C5M89DA0sWo1sVhXn800s8CPaI5AT6A4Bb127C3fU75J3dax1Ar9eFqQmsWTMB8wuHYX5hHhaXFmFyatKbcpy07ZgGQK/bh+3dTfjgo6tw/s2fKO9jYbMrH41zKHfQDuMWfMlLOKMl/3Hb4wxgXJzWYxBmnNSg3OkgLJGzyovOguOU18yfDX3JSDCP5XHY3OYluKH/kIEwi4+ONMwGx1UpS8JP/fkxDqHY7H3tuGYCNK0lyzMorZcQbPWBNA6skKC1dMbBTx9WDZj+2bHNJ0MAaKipREvAGlyszwyMBLgrhmiOvdQeW0stuRe1kmHrGUDOkKDH1nL0uVFMyWQmGlGGoQUbowjAsMB+VDt8Xfm6jNpPRqP4J95i9eKXfwfmp+agNkB7eN9lyPqcKSxzQ5K9N9fs7e3Bj35wDpZPnoDlk8tw/OgxqNX7FEdPTVP4Zp+CzOi+2mDXR8DHzNzeAHZ2t+CDX1yF85dfp0ifkf8C2KMZZ9rZ7PPjlDAt4WPi2UVh0e+f1posk08G1goDS4Iv47/S84Y2e00TnBY0/YWqhaHYV+yQnTxxvhkAlgY/LOkgo20FqJzjRSzgzuAIyG67hrWnAXlUe7E1w89WEpQsIVBHQhWJsXRIhx3eYVLi/UiQ9/NOCRA4VY48gYUHfpXxWE3+f2zPYvz84FiHaBTdlBghf0/9HT6effIrcOrEw9DAWvcUMI/FxjAFFv92DVf9AfTQGUugjVVwMHAHHbvOto/JVHiXbbAoVvicv++WHJkUu4+RPQC7e7vw8bXr8IOLF0gzGPUPzT8zMxh6OQFTPs5eB31YWBGFCD/RyPS5QKBKb4SxKDkm89HwrNh4bAQWJnwzt+5/Mep/AG5qtsQtyFvXAAAAAElFTkSuQmCC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 descr="https://phonoteka.org/uploads/posts/2023-03/thumbs/1679766054_phonoteka-org-p-emblema-rzhd-art-instagram-4.jp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86929" y="296599"/>
            <a:ext cx="1537331" cy="15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8488" y="2070281"/>
            <a:ext cx="3778771" cy="192190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4268" y="4228537"/>
            <a:ext cx="3809992" cy="1921905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365245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PhAnim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pic>
        <p:nvPicPr>
          <p:cNvPr id="1006" name="Google Shape;1006;p81"/>
          <p:cNvPicPr/>
          <p:nvPr>
            <p:custDataLst>
              <p:tags r:id="rId4"/>
            </p:custDataLst>
          </p:nvPr>
        </p:nvPicPr>
        <p:blipFill>
          <a:blip r:embed="rId3">
            <a:alphaModFix/>
          </a:blip>
          <a:stretch>
            <a:fillRect/>
          </a:stretch>
        </p:blipFill>
        <p:spPr bwMode="auto">
          <a:xfrm>
            <a:off x="822997" y="5314439"/>
            <a:ext cx="4779859" cy="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4;p14"/>
          <p:cNvPicPr preferRelativeResize="0"/>
          <p:nvPr>
            <p:custDataLst>
              <p:tags r:id="rId6"/>
            </p:custDataLst>
          </p:nvPr>
        </p:nvPicPr>
        <p:blipFill>
          <a:blip r:embed="rId5">
            <a:alphaModFix/>
          </a:blip>
          <a:srcRect t="27943" r="1911" b="13003"/>
          <a:stretch>
            <a:fillRect/>
          </a:stretch>
        </p:blipFill>
        <p:spPr>
          <a:xfrm>
            <a:off x="7450313" y="3693465"/>
            <a:ext cx="4280299" cy="24493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" name="Google Shape;725;p14"/>
          <p:cNvPicPr preferRelativeResize="0"/>
          <p:nvPr>
            <p:custDataLst>
              <p:tags r:id="rId8"/>
            </p:custDataLst>
          </p:nvPr>
        </p:nvPicPr>
        <p:blipFill>
          <a:blip r:embed="rId7">
            <a:alphaModFix/>
          </a:blip>
          <a:srcRect r="11806"/>
          <a:stretch>
            <a:fillRect/>
          </a:stretch>
        </p:blipFill>
        <p:spPr>
          <a:xfrm>
            <a:off x="9009819" y="1377108"/>
            <a:ext cx="2720793" cy="21397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92725" y="1764354"/>
            <a:ext cx="62176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800" b="1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Кванториум г.Великий Новгород</a:t>
            </a:r>
          </a:p>
          <a:p>
            <a:pPr lvl="0">
              <a:buSzPts val="1300"/>
              <a:defRPr/>
            </a:pPr>
            <a:endParaRPr lang="ru-RU" sz="1800" b="1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По результатам </a:t>
            </a:r>
            <a:r>
              <a:rPr lang="ru-RU" sz="1600">
                <a:solidFill>
                  <a:schemeClr val="accent1"/>
                </a:solidFill>
              </a:rPr>
              <a:t>обучения и участия в хакатоне</a:t>
            </a: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ученики Кванториума г. Великий Новгород получили возможность участия в реальном проекте.</a:t>
            </a:r>
          </a:p>
          <a:p>
            <a:pPr lvl="0">
              <a:buSzPts val="1300"/>
              <a:defRPr/>
            </a:pPr>
            <a:endParaRPr lang="ru-RU" sz="160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VR-тренажер предпускового прогрева турбины агрегата азотной кислоты АК-72 для компании Уралхим.</a:t>
            </a:r>
          </a:p>
          <a:p>
            <a:pPr lvl="0">
              <a:buSzPts val="1300"/>
              <a:defRPr/>
            </a:pPr>
            <a:endParaRPr lang="ru-RU" sz="160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2800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Общая стоимость проекта &gt;8 млн. руб.</a:t>
            </a:r>
          </a:p>
        </p:txBody>
      </p:sp>
      <p:sp>
        <p:nvSpPr>
          <p:cNvPr id="11" name="Google Shape;727;p14"/>
          <p:cNvSpPr txBox="1"/>
          <p:nvPr>
            <p:custDataLst>
              <p:tags r:id="rId10"/>
            </p:custDataLst>
          </p:nvPr>
        </p:nvSpPr>
        <p:spPr>
          <a:xfrm>
            <a:off x="692725" y="405143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4398A"/>
              </a:buClr>
              <a:buSzPts val="990"/>
              <a:buFont typeface="Open Sans ExtraBold"/>
              <a:buNone/>
            </a:pPr>
            <a:r>
              <a:rPr lang="ru-RU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Участие в коммерческом проекте</a:t>
            </a:r>
            <a:endParaRPr sz="3800" b="1"/>
          </a:p>
        </p:txBody>
      </p:sp>
    </p:spTree>
    <p:extLst>
      <p:ext uri="{BB962C8B-B14F-4D97-AF65-F5344CB8AC3E}">
        <p14:creationId xmlns:p14="http://schemas.microsoft.com/office/powerpoint/2010/main" val="3506240474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PhAnim="0">
  <p:cSld>
    <p:spTree>
      <p:nvGrpSpPr>
        <p:cNvPr id="1" name=""/>
        <p:cNvGrpSpPr/>
        <p:nvPr>
          <p:custDataLst>
            <p:tags r:id="rId2"/>
          </p:custDataLst>
        </p:nvPr>
      </p:nvGrpSpPr>
      <p:grpSpPr>
        <a:xfrm>
          <a:off x="0" y="0"/>
          <a: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1BCF995-860B-AE24-4BD2-2CBD465BAB8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2725" y="3053065"/>
            <a:ext cx="57951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Студенты Иркутского национального исследовательского технического университета проходили стажировку на базе офиса </a:t>
            </a:r>
            <a:r>
              <a:rPr lang="en-US" sz="160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Varwin </a:t>
            </a: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в Санкт-Петербурге.</a:t>
            </a:r>
          </a:p>
          <a:p>
            <a:pPr lvl="0">
              <a:buSzPts val="1300"/>
              <a:defRPr/>
            </a:pPr>
            <a:endParaRPr lang="ru-RU" sz="160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В рамках стажировки они разрабатывали новые пакеты контента для </a:t>
            </a:r>
            <a:r>
              <a:rPr lang="en-US" sz="1600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Varwin Education </a:t>
            </a: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и получили опыт не только опыт разработки, но и понимание как организованы рабочие процессы внутри </a:t>
            </a:r>
            <a:r>
              <a:rPr lang="en-US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IT-</a:t>
            </a: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компании.</a:t>
            </a:r>
          </a:p>
          <a:p>
            <a:pPr lvl="0">
              <a:buSzPts val="1300"/>
              <a:defRPr/>
            </a:pPr>
            <a:endParaRPr lang="ru-RU" sz="160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pPr lvl="0">
              <a:buSzPts val="1300"/>
              <a:defRPr/>
            </a:pP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Мы готовы сотрудничать в аналогичном ключе с педагогами и учениками </a:t>
            </a:r>
            <a:r>
              <a:rPr lang="en-US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IT-</a:t>
            </a:r>
            <a:r>
              <a:rPr lang="ru-RU" sz="160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кубов.</a:t>
            </a:r>
          </a:p>
        </p:txBody>
      </p:sp>
      <p:sp>
        <p:nvSpPr>
          <p:cNvPr id="11" name="Google Shape;727;p14"/>
          <p:cNvSpPr txBox="1"/>
          <p:nvPr>
            <p:custDataLst>
              <p:tags r:id="rId4"/>
            </p:custDataLst>
          </p:nvPr>
        </p:nvSpPr>
        <p:spPr>
          <a:xfrm>
            <a:off x="692725" y="405143"/>
            <a:ext cx="110378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34398A"/>
              </a:buClr>
              <a:buSzPts val="990"/>
              <a:buFont typeface="Open Sans ExtraBold"/>
              <a:buNone/>
            </a:pPr>
            <a:r>
              <a:rPr lang="ru-RU" sz="38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Стажировка и практика</a:t>
            </a:r>
            <a:endParaRPr sz="3800" b="1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6653" y="1476351"/>
            <a:ext cx="3411022" cy="26384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050" y="3556000"/>
            <a:ext cx="3318337" cy="261223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F1D5D-EC47-B5C4-FD41-46BC9A2EB8CE}"/>
              </a:ext>
            </a:extLst>
          </p:cNvPr>
          <p:cNvSpPr txBox="1"/>
          <p:nvPr>
            <p:custDataLst>
              <p:tags r:id="rId9"/>
            </p:custDataLst>
          </p:nvPr>
        </p:nvSpPr>
        <p:spPr bwMode="auto">
          <a:xfrm>
            <a:off x="692725" y="1997021"/>
            <a:ext cx="689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300"/>
              <a:defRPr/>
            </a:pPr>
            <a:r>
              <a:rPr lang="ru-RU" sz="1800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«Иркутский национальный исследовательский технический университет»</a:t>
            </a:r>
          </a:p>
        </p:txBody>
      </p:sp>
    </p:spTree>
    <p:extLst>
      <p:ext uri="{BB962C8B-B14F-4D97-AF65-F5344CB8AC3E}">
        <p14:creationId xmlns:p14="http://schemas.microsoft.com/office/powerpoint/2010/main" val="2126261842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82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83" name="Google Shape;783;p20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714007" y="2921716"/>
            <a:ext cx="11360479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6000"/>
              <a:buNone/>
            </a:pPr>
            <a:r>
              <a:rPr lang="en-US" b="0">
                <a:latin typeface="Open Sans Medium"/>
                <a:ea typeface="Open Sans Medium"/>
                <a:cs typeface="Open Sans Medium"/>
                <a:sym typeface="Open Sans Medium"/>
              </a:rPr>
              <a:t>Varwin Education руководству</a:t>
            </a:r>
            <a:endParaRPr b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4" name="Google Shape;784;p20"/>
          <p:cNvSpPr txBox="1"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714008" y="5687717"/>
            <a:ext cx="88668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ts val="2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498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795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796" name="Google Shape;796;g176980b1939_2_0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3426" y="463709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</a:pPr>
            <a:r>
              <a:rPr lang="en-US" sz="3800" b="1" err="1"/>
              <a:t>Влияние на показатели одной образовательной организации</a:t>
            </a:r>
            <a:endParaRPr sz="3800" b="1"/>
          </a:p>
        </p:txBody>
      </p:sp>
      <p:sp>
        <p:nvSpPr>
          <p:cNvPr id="797" name="Google Shape;797;g176980b1939_2_0"/>
          <p:cNvSpPr txBox="1">
            <a:spLocks noGrp="1"/>
          </p:cNvSpPr>
          <p:nvPr>
            <p:ph type="body" idx="4294967295"/>
            <p:custDataLst>
              <p:tags r:id="rId5"/>
            </p:custDataLst>
          </p:nvPr>
        </p:nvSpPr>
        <p:spPr>
          <a:xfrm>
            <a:off x="603426" y="2016755"/>
            <a:ext cx="10369374" cy="4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 lnSpcReduction="10000"/>
          </a:bodyPr>
          <a:lstStyle/>
          <a:p>
            <a:pPr marL="57150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4398A"/>
                </a:solidFill>
              </a:rPr>
              <a:t>30–100 детей </a:t>
            </a:r>
            <a:r>
              <a:rPr lang="en-US" sz="2000" err="1">
                <a:solidFill>
                  <a:schemeClr val="accent1"/>
                </a:solidFill>
              </a:rPr>
              <a:t>от 10 до 18 лет, получающих дополнительное образование;</a:t>
            </a:r>
            <a:endParaRPr sz="200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4398A"/>
                </a:solidFill>
              </a:rPr>
              <a:t>10–30 детей</a:t>
            </a:r>
            <a:r>
              <a:rPr lang="en-US" sz="2000">
                <a:solidFill>
                  <a:schemeClr val="accent1"/>
                </a:solidFill>
              </a:rPr>
              <a:t>, задействованных в профессиональных конкурсах, олимпиадах и хакатонах;</a:t>
            </a:r>
            <a:endParaRPr sz="200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4398A"/>
                </a:solidFill>
              </a:rPr>
              <a:t>3–15 педагогов </a:t>
            </a:r>
            <a:r>
              <a:rPr lang="en-US" sz="2000" err="1">
                <a:solidFill>
                  <a:schemeClr val="accent1"/>
                </a:solidFill>
              </a:rPr>
              <a:t>получит повышение квалификации по компетенциям цифрового профиля</a:t>
            </a:r>
            <a:r>
              <a:rPr lang="en-US" sz="2000"/>
              <a:t>;</a:t>
            </a:r>
            <a:endParaRPr sz="2000"/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4398A"/>
                </a:solidFill>
              </a:rPr>
              <a:t>100–500 участников </a:t>
            </a:r>
            <a:r>
              <a:rPr lang="en-US" sz="2000" err="1">
                <a:solidFill>
                  <a:schemeClr val="accent1"/>
                </a:solidFill>
              </a:rPr>
              <a:t>профориентационных уроков от 10 до 18 лет;</a:t>
            </a:r>
            <a:endParaRPr sz="200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 err="1">
                <a:solidFill>
                  <a:srgbClr val="34398A"/>
                </a:solidFill>
              </a:rPr>
              <a:t>Внедрение новых методик </a:t>
            </a:r>
            <a:r>
              <a:rPr lang="en-US" sz="2000">
                <a:solidFill>
                  <a:schemeClr val="accent1"/>
                </a:solidFill>
              </a:rPr>
              <a:t>в общеобразовательные программы 	</a:t>
            </a:r>
            <a:br>
              <a:rPr lang="en-US" sz="2000">
                <a:solidFill>
                  <a:schemeClr val="accent1"/>
                </a:solidFill>
              </a:rPr>
            </a:br>
            <a:r>
              <a:rPr lang="en-US" sz="2000">
                <a:solidFill>
                  <a:schemeClr val="accent1"/>
                </a:solidFill>
              </a:rPr>
              <a:t>по дисциплинам «Информатика» и «Технология» на базе УМК Varwin;</a:t>
            </a:r>
            <a:endParaRPr sz="2000">
              <a:solidFill>
                <a:schemeClr val="accent1"/>
              </a:solidFill>
            </a:endParaRPr>
          </a:p>
          <a:p>
            <a:pPr marL="5715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4398A"/>
                </a:solidFill>
              </a:rPr>
              <a:t>1–10 реализованных социально-значимых проектов</a:t>
            </a:r>
            <a:r>
              <a:rPr lang="en-US" sz="2000">
                <a:solidFill>
                  <a:schemeClr val="accent1"/>
                </a:solidFill>
              </a:rPr>
              <a:t>, индивидуальных или групповых.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863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864" name="Google Shape;864;p19"/>
          <p:cNvSpPr txBox="1"/>
          <p:nvPr>
            <p:custDataLst>
              <p:tags r:id="rId4"/>
            </p:custDataLst>
          </p:nvPr>
        </p:nvSpPr>
        <p:spPr>
          <a:xfrm>
            <a:off x="3244872" y="2882399"/>
            <a:ext cx="3730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2000"/>
              <a:buFont typeface="Helvetica Neue"/>
              <a:buNone/>
            </a:pPr>
            <a:r>
              <a:rPr lang="en-US" sz="2000" b="1" i="0" u="none" strike="noStrike" cap="none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Александр Пикулев</a:t>
            </a: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2000"/>
              <a:buFont typeface="Open Sans"/>
              <a:buNone/>
            </a:pPr>
            <a:r>
              <a:rPr lang="en-US" sz="2000" b="0" i="0" u="none" strike="noStrike" cap="none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Руководитель направления Varwin Education</a:t>
            </a: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19"/>
          <p:cNvSpPr txBox="1"/>
          <p:nvPr>
            <p:custDataLst>
              <p:tags r:id="rId5"/>
            </p:custDataLst>
          </p:nvPr>
        </p:nvSpPr>
        <p:spPr>
          <a:xfrm>
            <a:off x="3238855" y="4083406"/>
            <a:ext cx="4917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+7 (909) 999-22-96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alex.p@varwin.com</a:t>
            </a:r>
            <a:r>
              <a:rPr lang="en-US" sz="1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varwin.com/ru/education</a:t>
            </a: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19" descr="Google Shape;822;p65"/>
          <p:cNvPicPr preferRelativeResize="0"/>
          <p:nvPr>
            <p:custDataLst>
              <p:tags r:id="rId9"/>
            </p:custDataLst>
          </p:nvPr>
        </p:nvPicPr>
        <p:blipFill>
          <a:blip r:embed="rId8">
            <a:alphaModFix/>
          </a:blip>
          <a:srcRect l="9427"/>
          <a:stretch>
            <a:fillRect/>
          </a:stretch>
        </p:blipFill>
        <p:spPr>
          <a:xfrm>
            <a:off x="577208" y="2738321"/>
            <a:ext cx="2352600" cy="2597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67" name="Google Shape;867;p19"/>
          <p:cNvSpPr txBox="1">
            <a:spLocks noGrp="1"/>
          </p:cNvSpPr>
          <p:nvPr>
            <p:ph type="title" idx="4294967295"/>
            <p:custDataLst>
              <p:tags r:id="rId10"/>
            </p:custDataLst>
          </p:nvPr>
        </p:nvSpPr>
        <p:spPr>
          <a:xfrm>
            <a:off x="577200" y="674098"/>
            <a:ext cx="11037600" cy="16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Open Sans"/>
              <a:buNone/>
            </a:pPr>
            <a:r>
              <a:rPr lang="en-US" sz="3784" err="1">
                <a:solidFill>
                  <a:schemeClr val="lt1"/>
                </a:solidFill>
              </a:rPr>
              <a:t>Буд</a:t>
            </a:r>
            <a:r>
              <a:rPr lang="ru-RU" sz="3784">
                <a:solidFill>
                  <a:schemeClr val="lt1"/>
                </a:solidFill>
              </a:rPr>
              <a:t>у </a:t>
            </a:r>
            <a:r>
              <a:rPr lang="en-US" sz="3784" err="1">
                <a:solidFill>
                  <a:schemeClr val="lt1"/>
                </a:solidFill>
              </a:rPr>
              <a:t>рад ответить на любые вопросы! </a:t>
            </a:r>
            <a:endParaRPr sz="3784">
              <a:solidFill>
                <a:schemeClr val="lt1"/>
              </a:solidFill>
            </a:endParaRPr>
          </a:p>
        </p:txBody>
      </p:sp>
      <p:pic>
        <p:nvPicPr>
          <p:cNvPr id="9218" name="Picture 2" descr="C:\Users\sonar\OneDrive\Рабочий стол\QR VE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8955" y="630246"/>
            <a:ext cx="3145943" cy="68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</a:xfrm>
      </p:grpSpPr>
      <p:sp>
        <p:nvSpPr>
          <p:cNvPr id="583" name="Google Shape;583;g15d77562b66_0_0"/>
          <p:cNvSpPr txBox="1">
            <a:spLocks noGrp="1"/>
          </p:cNvSpPr>
          <p:nvPr>
            <p:ph type="title" idx="4294967295"/>
          </p:nvPr>
        </p:nvSpPr>
        <p:spPr>
          <a:xfrm>
            <a:off x="538524" y="312550"/>
            <a:ext cx="72054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5601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Varwin Education</a:t>
            </a:r>
            <a:r>
              <a:rPr lang="en-US" sz="5801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n-US" sz="2201">
                <a:solidFill>
                  <a:srgbClr val="34398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01">
              <a:solidFill>
                <a:srgbClr val="34398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2000">
                <a:latin typeface="Open Sans Medium"/>
                <a:ea typeface="Open Sans Medium"/>
                <a:cs typeface="Open Sans Medium"/>
                <a:sym typeface="Open Sans Medium"/>
              </a:rPr>
              <a:t>— это образовательная среда для создания 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2601"/>
              <a:buFont typeface="Open Sans ExtraBold"/>
              <a:buNone/>
            </a:pPr>
            <a:r>
              <a:rPr lang="en-US" sz="2000">
                <a:latin typeface="Open Sans Medium"/>
                <a:ea typeface="Open Sans Medium"/>
                <a:cs typeface="Open Sans Medium"/>
                <a:sym typeface="Open Sans Medium"/>
              </a:rPr>
              <a:t>и управления интерактивными </a:t>
            </a:r>
            <a:r>
              <a:rPr lang="en-US" sz="2000" b="1">
                <a:solidFill>
                  <a:srgbClr val="34398A"/>
                </a:solidFill>
              </a:rPr>
              <a:t>3D/VR-мирами</a:t>
            </a:r>
            <a:r>
              <a:rPr lang="en-US" sz="2000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</a:t>
            </a:r>
            <a:r>
              <a:rPr lang="en-US" sz="2000" err="1">
                <a:latin typeface="Open Sans Medium"/>
                <a:ea typeface="Open Sans Medium"/>
                <a:cs typeface="Open Sans Medium"/>
                <a:sym typeface="Open Sans Medium"/>
              </a:rPr>
              <a:t>развивающая у детей навыки программирования.</a:t>
            </a:r>
            <a:endParaRPr sz="20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4" name="Google Shape;584;g15d77562b66_0_0"/>
          <p:cNvSpPr txBox="1"/>
          <p:nvPr/>
        </p:nvSpPr>
        <p:spPr>
          <a:xfrm>
            <a:off x="542926" y="3429000"/>
            <a:ext cx="7474200" cy="12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00" tIns="60900" rIns="60900" bIns="60900" anchor="t" anchorCtr="0">
            <a:spAutoFit/>
          </a:bodyPr>
          <a:lstStyle/>
          <a:p>
            <a:pPr marL="431800" marR="0" lvl="0" indent="-35560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Просто</a:t>
            </a:r>
            <a:r>
              <a:rPr lang="en-US" sz="1800" b="0" i="0" u="none" strike="noStrike" cap="none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как Scratch;</a:t>
            </a:r>
            <a:endParaRPr sz="1800" b="0" i="0" u="none" strike="noStrike" cap="none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431800" marR="0" lvl="0" indent="-355600" algn="l" rtl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Увлекательно</a:t>
            </a:r>
            <a:r>
              <a:rPr lang="en-US" sz="1800" b="0" i="0" u="none" strike="noStrike" cap="none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как Minecraft и Roblox;</a:t>
            </a:r>
            <a:endParaRPr sz="1800" b="0" i="0" u="none" strike="noStrike" cap="none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431800" marR="0" lvl="0" indent="-355600" algn="l" rtl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2"/>
              </a:buClr>
              <a:buSzPts val="1800"/>
              <a:buFont typeface="Open Sans"/>
              <a:buChar char="✓"/>
            </a:pPr>
            <a:r>
              <a:rPr lang="en-US" sz="1800" b="1" i="0" u="none" strike="noStrike" cap="none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Полезно</a:t>
            </a:r>
            <a:r>
              <a:rPr lang="en-US" sz="1800" b="0" i="0" u="none" strike="noStrike" cap="none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, как курсы по VR-программированию.</a:t>
            </a:r>
            <a:endParaRPr sz="1800" b="0" i="0" u="none" strike="noStrike" cap="none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85" name="Google Shape;585;g15d77562b66_0_0" descr="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975" y="0"/>
            <a:ext cx="4275202" cy="4499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5d77562b66_0_0"/>
          <p:cNvSpPr txBox="1"/>
          <p:nvPr/>
        </p:nvSpPr>
        <p:spPr>
          <a:xfrm>
            <a:off x="538524" y="5894753"/>
            <a:ext cx="9039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err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Первый шаг к профессии </a:t>
            </a:r>
            <a:r>
              <a:rPr lang="en-US" sz="2000" b="1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3D/</a:t>
            </a:r>
            <a:r>
              <a:rPr lang="en-US" sz="20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VR-разработчик</a:t>
            </a:r>
            <a:r>
              <a:rPr lang="en-US" sz="2000" b="0" i="0" u="none" strike="noStrike" cap="none">
                <a:solidFill>
                  <a:srgbClr val="34398A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.</a:t>
            </a:r>
            <a:endParaRPr sz="2000" b="0" i="0" u="none" strike="noStrike" cap="none">
              <a:solidFill>
                <a:srgbClr val="34398A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87" name="Google Shape;587;g15d77562b6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975" y="3873875"/>
            <a:ext cx="4275200" cy="298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439863" y="522288"/>
            <a:ext cx="10752137" cy="1325562"/>
          </a:xfrm>
        </p:spPr>
        <p:txBody>
          <a:bodyPr/>
          <a:lstStyle/>
          <a:p>
            <a:r>
              <a:rPr lang="ru-RU"/>
              <a:t>1 Видео: как работает </a:t>
            </a:r>
            <a:r>
              <a:rPr lang="en-US" err="1"/>
              <a:t>Varwin</a:t>
            </a:r>
            <a:endParaRPr lang="ru-RU"/>
          </a:p>
        </p:txBody>
      </p:sp>
      <p:pic>
        <p:nvPicPr>
          <p:cNvPr id="3" name="1. Как работает Varwin">
            <a:hlinkClick action="ppaction://media"/>
            <a:extLst>
              <a:ext uri="{FF2B5EF4-FFF2-40B4-BE49-F238E27FC236}">
                <a16:creationId xmlns:a16="http://schemas.microsoft.com/office/drawing/2014/main" id="{AFC2203D-4798-E47F-210D-3521D8E590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44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45" name="Google Shape;645;g25ad335982a_0_0"/>
          <p:cNvSpPr txBox="1"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2725" y="465333"/>
            <a:ext cx="11037600" cy="13257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800" b="1" err="1"/>
              <a:t>Varwin Education работает в </a:t>
            </a:r>
            <a:r>
              <a:rPr lang="ru-RU" sz="3800" b="1"/>
              <a:t>трех режимах</a:t>
            </a:r>
            <a:endParaRPr sz="3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DA0060-F164-8ACB-2ECC-998F3F29483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082" y="4709786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3D</a:t>
            </a:r>
            <a:r>
              <a:rPr lang="ru-RU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(трехмерное пространство)</a:t>
            </a:r>
            <a:endParaRPr lang="en-GB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7A3E5-0F3D-5BC5-175C-A9D67EF9405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84451" y="4709784"/>
            <a:ext cx="29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</a:t>
            </a:r>
            <a:r>
              <a:rPr lang="ru-RU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(виртуальная реальность</a:t>
            </a:r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reality</a:t>
            </a:r>
            <a:r>
              <a:rPr lang="ru-RU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8036E-B53B-A8F3-5189-D52EECB81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121449" y="4709784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XR </a:t>
            </a:r>
            <a:r>
              <a:rPr lang="ru-RU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(расширенная реальность, </a:t>
            </a:r>
            <a:endParaRPr lang="en-US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extended reality</a:t>
            </a:r>
            <a:r>
              <a:rPr lang="ru-RU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56F054-FFB4-566E-5E05-08AF464C3C7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81145" y="2329188"/>
            <a:ext cx="3300723" cy="2199623"/>
          </a:xfrm>
          <a:prstGeom prst="roundRect">
            <a:avLst>
              <a:gd name="adj" fmla="val 9833"/>
            </a:avLst>
          </a:prstGeom>
        </p:spPr>
      </p:pic>
      <p:pic>
        <p:nvPicPr>
          <p:cNvPr id="8" name="Рисунок 7" descr="Изображение выглядит как в помещении, компьютерный монитор, Персональный компьютер, Компьютерная клавиатура&#10;&#10;Автоматически созданное описание">
            <a:extLst>
              <a:ext uri="{FF2B5EF4-FFF2-40B4-BE49-F238E27FC236}">
                <a16:creationId xmlns:a16="http://schemas.microsoft.com/office/drawing/2014/main" id="{4E7EAA63-2642-9370-477C-B5F74655002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07247" y="2329188"/>
            <a:ext cx="3305856" cy="2201752"/>
          </a:xfrm>
          <a:prstGeom prst="roundRect">
            <a:avLst>
              <a:gd name="adj" fmla="val 9833"/>
            </a:avLst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61484B-1563-3F53-E2E3-33219B73395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rcRect t="9648" b="14724"/>
          <a:stretch>
            <a:fillRect/>
          </a:stretch>
        </p:blipFill>
        <p:spPr>
          <a:xfrm>
            <a:off x="7938482" y="2329188"/>
            <a:ext cx="3383108" cy="2201752"/>
          </a:xfrm>
          <a:prstGeom prst="roundRect">
            <a:avLst>
              <a:gd name="adj" fmla="val 9833"/>
            </a:avLst>
          </a:prstGeom>
        </p:spPr>
      </p:pic>
    </p:spTree>
    <p:extLst>
      <p:ext uri="{BB962C8B-B14F-4D97-AF65-F5344CB8AC3E}">
        <p14:creationId xmlns:p14="http://schemas.microsoft.com/office/powerpoint/2010/main" val="1899942855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33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634" name="Google Shape;634;p5" descr="Picture 2"/>
          <p:cNvPicPr preferRelativeResize="0"/>
          <p:nvPr>
            <p:custDataLst>
              <p:tags r:id="rId5"/>
            </p:custDataLst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871" y="2165800"/>
            <a:ext cx="4666200" cy="1385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63500" dist="33020" dir="3180000" rotWithShape="0">
              <a:srgbClr val="000000">
                <a:alpha val="29411"/>
              </a:srgbClr>
            </a:outerShdw>
          </a:effectLst>
        </p:spPr>
      </p:pic>
      <p:sp>
        <p:nvSpPr>
          <p:cNvPr id="635" name="Google Shape;635;p5"/>
          <p:cNvSpPr/>
          <p:nvPr>
            <p:custDataLst>
              <p:tags r:id="rId6"/>
            </p:custDataLst>
          </p:nvPr>
        </p:nvSpPr>
        <p:spPr>
          <a:xfrm>
            <a:off x="1374925" y="2003125"/>
            <a:ext cx="3941400" cy="17250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5"/>
          <p:cNvSpPr txBox="1"/>
          <p:nvPr>
            <p:custDataLst>
              <p:tags r:id="rId7"/>
            </p:custDataLst>
          </p:nvPr>
        </p:nvSpPr>
        <p:spPr>
          <a:xfrm>
            <a:off x="1468525" y="2085100"/>
            <a:ext cx="37731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 Varwin Education </a:t>
            </a:r>
            <a:r>
              <a:rPr lang="en-US" sz="1400" b="0" i="0" u="none" strike="noStrike" cap="none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входит </a:t>
            </a:r>
            <a:endParaRPr sz="1400" b="0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 Единый реестр российских программ </a:t>
            </a:r>
            <a:endParaRPr sz="1400" b="0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для электронных вычислительных машин и баз данных.</a:t>
            </a:r>
            <a:endParaRPr sz="1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Правообладатель: ООО «3Д Инновации». </a:t>
            </a:r>
            <a:endParaRPr sz="1400" b="0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Open Sans"/>
              <a:buNone/>
            </a:pPr>
            <a:r>
              <a:rPr lang="en-US" sz="1400" b="0" i="0" u="none" strike="noStrike" cap="none" err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Номер записи реестра: 11512.</a:t>
            </a:r>
            <a:endParaRPr sz="1400" b="0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5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92723" y="527550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</a:pPr>
            <a:r>
              <a:rPr lang="en-US" sz="3800" b="1"/>
              <a:t>Varwin Education — российское ПО</a:t>
            </a:r>
            <a:endParaRPr sz="3800" b="1"/>
          </a:p>
        </p:txBody>
      </p:sp>
      <p:grpSp>
        <p:nvGrpSpPr>
          <p:cNvPr id="638" name="Google Shape;638;p5"/>
          <p:cNvGrpSpPr/>
          <p:nvPr>
            <p:custDataLst>
              <p:tags r:id="rId9"/>
            </p:custDataLst>
          </p:nvPr>
        </p:nvGrpSpPr>
        <p:grpSpPr>
          <a:xfrm>
            <a:off x="3086375" y="4349550"/>
            <a:ext cx="5851250" cy="898800"/>
            <a:chOff x="2798150" y="4349550"/>
            <a:chExt cx="5851250" cy="898800"/>
          </a:xfrm>
        </p:grpSpPr>
        <p:pic>
          <p:nvPicPr>
            <p:cNvPr id="639" name="Google Shape;639;p5"/>
            <p:cNvPicPr preferRelativeResize="0"/>
            <p:nvPr>
              <p:custDataLst>
                <p:tags r:id="rId11"/>
              </p:custDataLst>
            </p:nvPr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98150" y="4349550"/>
              <a:ext cx="1257600" cy="898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640" name="Google Shape;640;p5"/>
            <p:cNvSpPr txBox="1"/>
            <p:nvPr>
              <p:custDataLst>
                <p:tags r:id="rId12"/>
              </p:custDataLst>
            </p:nvPr>
          </p:nvSpPr>
          <p:spPr>
            <a:xfrm>
              <a:off x="4194100" y="4645050"/>
              <a:ext cx="4455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Varwin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400" b="0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является резидентом Фонда «Сколково».</a:t>
              </a:r>
              <a:endParaRPr sz="1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666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6AC90E-E8E1-61EB-CC58-2911E9077E4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t="3476" b="12150"/>
          <a:stretch>
            <a:fillRect/>
          </a:stretch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668" name="Google Shape;1668;p1"/>
          <p:cNvSpPr txBox="1"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714008" y="5687717"/>
            <a:ext cx="8866911" cy="95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669" name="Google Shape;1669;p1"/>
          <p:cNvSpPr/>
          <p:nvPr>
            <p:custDataLst>
              <p:tags r:id="rId7"/>
            </p:custDataLst>
          </p:nvPr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AB5FF">
                  <a:alpha val="41000"/>
                </a:srgbClr>
              </a:gs>
              <a:gs pos="78000">
                <a:schemeClr val="accent4"/>
              </a:gs>
              <a:gs pos="100000">
                <a:schemeClr val="accent4"/>
              </a:gs>
            </a:gsLst>
            <a:lin ang="7199999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0" name="Google Shape;1670;p1"/>
          <p:cNvSpPr txBox="1"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714008" y="3624243"/>
            <a:ext cx="1028082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6000"/>
              <a:buFont typeface="Open Sans"/>
              <a:buNone/>
            </a:pPr>
            <a:r>
              <a:rPr lang="en-US" sz="4000" err="1">
                <a:latin typeface="Open Sans Medium"/>
                <a:ea typeface="Open Sans Medium"/>
                <a:cs typeface="Open Sans Medium"/>
                <a:sym typeface="Open Sans Medium"/>
              </a:rPr>
              <a:t>Применение Varwin Education </a:t>
            </a:r>
            <a:br>
              <a:rPr lang="en-US" sz="4000" err="1"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-US" sz="4000" err="1">
                <a:latin typeface="Open Sans Medium"/>
                <a:ea typeface="Open Sans Medium"/>
                <a:cs typeface="Open Sans Medium"/>
                <a:sym typeface="Open Sans Medium"/>
              </a:rPr>
              <a:t>в образовательно</a:t>
            </a:r>
            <a:r>
              <a:rPr lang="ru-RU" sz="4000">
                <a:latin typeface="Open Sans Medium"/>
                <a:ea typeface="Open Sans Medium"/>
                <a:cs typeface="Open Sans Medium"/>
                <a:sym typeface="Open Sans Medium"/>
              </a:rPr>
              <a:t>м</a:t>
            </a:r>
            <a:r>
              <a:rPr lang="en-US" sz="400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ru-RU" sz="4000">
                <a:latin typeface="Open Sans Medium"/>
                <a:ea typeface="Open Sans Medium"/>
                <a:cs typeface="Open Sans Medium"/>
                <a:sym typeface="Open Sans Medium"/>
              </a:rPr>
              <a:t>процессе</a:t>
            </a:r>
            <a:endParaRPr sz="3800"/>
          </a:p>
        </p:txBody>
      </p:sp>
      <p:pic>
        <p:nvPicPr>
          <p:cNvPr id="1671" name="Google Shape;1671;p1" descr="Google Shape;16;p2"/>
          <p:cNvPicPr preferRelativeResize="0"/>
          <p:nvPr>
            <p:custDataLst>
              <p:tags r:id="rId10"/>
            </p:custDataLst>
          </p:nvPr>
        </p:nvPicPr>
        <p:blipFill>
          <a:blip r:embed="rId9">
            <a:alphaModFix/>
          </a:blip>
          <a:srcRect t="1267" b="1266"/>
          <a:stretch>
            <a:fillRect/>
          </a:stretch>
        </p:blipFill>
        <p:spPr>
          <a:xfrm>
            <a:off x="714008" y="458873"/>
            <a:ext cx="1622716" cy="287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561684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660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661" name="Google Shape;661;p4"/>
          <p:cNvSpPr txBox="1"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5651424" y="3600878"/>
            <a:ext cx="5575375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500"/>
              <a:buFont typeface="Open Sans"/>
              <a:buChar char="●"/>
            </a:pPr>
            <a:r>
              <a:rPr lang="en-US" sz="1600" err="1">
                <a:solidFill>
                  <a:schemeClr val="accent1"/>
                </a:solidFill>
              </a:rPr>
              <a:t>Государственные и частные общеобразовательные школы</a:t>
            </a:r>
            <a:r>
              <a:rPr lang="ru-RU" sz="1600">
                <a:solidFill>
                  <a:schemeClr val="accent1"/>
                </a:solidFill>
              </a:rPr>
              <a:t>;</a:t>
            </a:r>
          </a:p>
          <a:p>
            <a:pPr indent="-323850">
              <a:lnSpc>
                <a:spcPct val="115000"/>
              </a:lnSpc>
              <a:buSzPts val="1500"/>
              <a:buFont typeface="Open Sans"/>
              <a:buChar char="●"/>
            </a:pPr>
            <a:r>
              <a:rPr lang="ru-RU" sz="1600">
                <a:solidFill>
                  <a:schemeClr val="accent1"/>
                </a:solidFill>
              </a:rPr>
              <a:t>Точки роста;</a:t>
            </a:r>
          </a:p>
          <a:p>
            <a:pPr indent="-323850">
              <a:lnSpc>
                <a:spcPct val="115000"/>
              </a:lnSpc>
              <a:buSzPts val="1500"/>
              <a:buFont typeface="Open Sans"/>
              <a:buChar char="●"/>
            </a:pPr>
            <a:r>
              <a:rPr lang="ru-RU" sz="1600" err="1">
                <a:solidFill>
                  <a:schemeClr val="accent1"/>
                </a:solidFill>
              </a:rPr>
              <a:t>Кванториумы и </a:t>
            </a:r>
            <a:r>
              <a:rPr lang="en-US" sz="1600">
                <a:solidFill>
                  <a:schemeClr val="accent1"/>
                </a:solidFill>
              </a:rPr>
              <a:t>IT-</a:t>
            </a:r>
            <a:r>
              <a:rPr lang="ru-RU" sz="1600">
                <a:solidFill>
                  <a:schemeClr val="accent1"/>
                </a:solidFill>
              </a:rPr>
              <a:t>Кубы;</a:t>
            </a:r>
          </a:p>
          <a:p>
            <a:pPr marL="457200" lvl="0" indent="-32385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500"/>
              <a:buFont typeface="Open Sans"/>
              <a:buChar char="●"/>
            </a:pPr>
            <a:r>
              <a:rPr lang="ru-RU" sz="1600">
                <a:solidFill>
                  <a:schemeClr val="accent1"/>
                </a:solidFill>
              </a:rPr>
              <a:t>Центры</a:t>
            </a:r>
            <a:r>
              <a:rPr lang="en-US" sz="1600">
                <a:solidFill>
                  <a:schemeClr val="accent1"/>
                </a:solidFill>
              </a:rPr>
              <a:t> </a:t>
            </a:r>
            <a:r>
              <a:rPr lang="ru-RU" sz="1600">
                <a:solidFill>
                  <a:schemeClr val="accent1"/>
                </a:solidFill>
              </a:rPr>
              <a:t>дополнительного образования для детей;</a:t>
            </a:r>
            <a:endParaRPr sz="1600">
              <a:solidFill>
                <a:schemeClr val="accen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500"/>
              <a:buFont typeface="Open Sans"/>
              <a:buChar char="●"/>
            </a:pPr>
            <a:r>
              <a:rPr lang="en-US" sz="1600" err="1">
                <a:solidFill>
                  <a:schemeClr val="accent1"/>
                </a:solidFill>
              </a:rPr>
              <a:t>Библиотеки</a:t>
            </a:r>
            <a:r>
              <a:rPr lang="ru-RU" sz="1600">
                <a:solidFill>
                  <a:schemeClr val="accent1"/>
                </a:solidFill>
              </a:rPr>
              <a:t> и музеи и др.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662" name="Google Shape;662;p4"/>
          <p:cNvSpPr txBox="1"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2723" y="517525"/>
            <a:ext cx="1103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</a:pPr>
            <a:r>
              <a:rPr lang="en-US" sz="3800" b="1" err="1"/>
              <a:t>Общее и дополнительное образование </a:t>
            </a:r>
            <a:endParaRPr sz="3800" b="1"/>
          </a:p>
          <a:p>
            <a:pPr marL="0" lvl="0" indent="0" algn="l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ts val="1800"/>
              <a:buNone/>
            </a:pPr>
            <a:r>
              <a:rPr lang="en-US" sz="3800" b="1" err="1"/>
              <a:t>для школьников</a:t>
            </a:r>
            <a:endParaRPr sz="3800" b="1"/>
          </a:p>
        </p:txBody>
      </p:sp>
      <p:sp>
        <p:nvSpPr>
          <p:cNvPr id="663" name="Google Shape;663;p4"/>
          <p:cNvSpPr txBox="1"/>
          <p:nvPr>
            <p:custDataLst>
              <p:tags r:id="rId6"/>
            </p:custDataLst>
          </p:nvPr>
        </p:nvSpPr>
        <p:spPr>
          <a:xfrm>
            <a:off x="5375920" y="1916832"/>
            <a:ext cx="607889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5464" marR="0" lvl="0" indent="0" algn="l" rtl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В настоящий момент Varwin Education применяется в образовательной деятельности следующих типов организаций:</a:t>
            </a: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Shape 1507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508" name="Google Shape;1508;p69"/>
          <p:cNvSpPr txBox="1">
            <a:spLocks noGrp="1"/>
          </p:cNvSpPr>
          <p:nvPr>
            <p:ph type="title" idx="4294967295"/>
            <p:custDataLst>
              <p:tags r:id="rId4"/>
            </p:custDataLst>
          </p:nvPr>
        </p:nvSpPr>
        <p:spPr>
          <a:xfrm>
            <a:off x="658019" y="517660"/>
            <a:ext cx="108759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990"/>
              <a:buNone/>
            </a:pPr>
            <a:r>
              <a:rPr lang="en-US" sz="3800" b="1" err="1">
                <a:latin typeface="Open Sans"/>
                <a:ea typeface="Open Sans"/>
                <a:cs typeface="Open Sans"/>
                <a:sym typeface="Open Sans"/>
              </a:rPr>
              <a:t>Готовый </a:t>
            </a:r>
            <a:r>
              <a:rPr lang="en-US" sz="3800" b="1" err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для</a:t>
            </a:r>
            <a:r>
              <a:rPr lang="en-US" sz="3800" b="1">
                <a:latin typeface="Open Sans"/>
                <a:ea typeface="Open Sans"/>
                <a:cs typeface="Open Sans"/>
                <a:sym typeface="Open Sans"/>
              </a:rPr>
              <a:t> внедрения </a:t>
            </a:r>
            <a:br>
              <a:rPr lang="ru-RU" sz="3800" b="1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800" b="1" err="1">
                <a:latin typeface="Open Sans"/>
                <a:ea typeface="Open Sans"/>
                <a:cs typeface="Open Sans"/>
                <a:sym typeface="Open Sans"/>
              </a:rPr>
              <a:t>учебно-методический комплекс</a:t>
            </a:r>
            <a:endParaRPr sz="3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69"/>
          <p:cNvSpPr txBox="1"/>
          <p:nvPr>
            <p:custDataLst>
              <p:tags r:id="rId5"/>
            </p:custDataLst>
          </p:nvPr>
        </p:nvSpPr>
        <p:spPr>
          <a:xfrm>
            <a:off x="1002653" y="2143093"/>
            <a:ext cx="6637995" cy="95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УМК </a:t>
            </a:r>
            <a:r>
              <a:rPr lang="ru-RU" sz="15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занял 5 место во всероссийском конкурсе методических материалов </a:t>
            </a: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технической направленности среди 500 участников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E66BEC-CC81-215B-FECE-9DF6BFFA4A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50421" y="1988687"/>
            <a:ext cx="2904481" cy="419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511;p69">
            <a:extLst>
              <a:ext uri="{FF2B5EF4-FFF2-40B4-BE49-F238E27FC236}">
                <a16:creationId xmlns:a16="http://schemas.microsoft.com/office/drawing/2014/main" id="{64315C20-92B3-394E-4E20-E8DCF15930D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79955" y="2955456"/>
            <a:ext cx="6414259" cy="833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На базе УМК реализовано </a:t>
            </a:r>
            <a:r>
              <a:rPr lang="ru-RU" sz="15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более 20 успешных апробаций</a:t>
            </a: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 в рамках образовательного процесса</a:t>
            </a:r>
          </a:p>
        </p:txBody>
      </p:sp>
      <p:sp>
        <p:nvSpPr>
          <p:cNvPr id="6" name="Google Shape;1511;p69">
            <a:extLst>
              <a:ext uri="{FF2B5EF4-FFF2-40B4-BE49-F238E27FC236}">
                <a16:creationId xmlns:a16="http://schemas.microsoft.com/office/drawing/2014/main" id="{BCC05A39-B9A6-EF17-45EE-2F5019676E9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02653" y="3772064"/>
            <a:ext cx="6414259" cy="92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marR="0" lvl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200000"/>
            </a:pP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Более </a:t>
            </a:r>
            <a:r>
              <a:rPr lang="ru-RU" sz="1500" b="1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50 образовательных организаций </a:t>
            </a:r>
            <a:r>
              <a:rPr lang="ru-RU" sz="15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открыли полноценные образовательные программы на базе УМК</a:t>
            </a:r>
          </a:p>
        </p:txBody>
      </p:sp>
      <p:sp>
        <p:nvSpPr>
          <p:cNvPr id="8" name="Google Shape;601;p3">
            <a:extLst>
              <a:ext uri="{FF2B5EF4-FFF2-40B4-BE49-F238E27FC236}">
                <a16:creationId xmlns:a16="http://schemas.microsoft.com/office/drawing/2014/main" id="{A75BF551-234B-8FA7-4017-AF5D5270D9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31184" y="2267257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01;p3">
            <a:extLst>
              <a:ext uri="{FF2B5EF4-FFF2-40B4-BE49-F238E27FC236}">
                <a16:creationId xmlns:a16="http://schemas.microsoft.com/office/drawing/2014/main" id="{FD1525C1-F6E5-481E-92ED-48CCC742206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31184" y="3115031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1;p3">
            <a:extLst>
              <a:ext uri="{FF2B5EF4-FFF2-40B4-BE49-F238E27FC236}">
                <a16:creationId xmlns:a16="http://schemas.microsoft.com/office/drawing/2014/main" id="{02508BFA-CF2E-4554-0753-DA75DA22489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31185" y="3893912"/>
            <a:ext cx="205913" cy="205913"/>
          </a:xfrm>
          <a:prstGeom prst="ellipse">
            <a:avLst/>
          </a:prstGeom>
          <a:gradFill>
            <a:gsLst>
              <a:gs pos="0">
                <a:srgbClr val="0AB5FF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511;p69">
            <a:extLst>
              <a:ext uri="{FF2B5EF4-FFF2-40B4-BE49-F238E27FC236}">
                <a16:creationId xmlns:a16="http://schemas.microsoft.com/office/drawing/2014/main" id="{9F705DA7-1DE9-C263-2CAA-83B80713ABD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96740" y="4478793"/>
            <a:ext cx="7183183" cy="198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114300" marR="0" lvl="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</a:pPr>
            <a:r>
              <a:rPr lang="ru-RU" sz="1600" b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Варианты внедрения УМК </a:t>
            </a:r>
            <a:r>
              <a:rPr lang="en-US" sz="1600" b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Varwin Education</a:t>
            </a:r>
            <a:r>
              <a:rPr lang="ru-RU" sz="1600" b="1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Общеобразовательные программы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Внеурочная деятельность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Проектная деятельность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Дополнительное образование</a:t>
            </a:r>
          </a:p>
          <a:p>
            <a:pPr marL="400050" marR="0" lvl="0" indent="-285750" algn="l" rtl="0">
              <a:lnSpc>
                <a:spcPct val="124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200000"/>
              <a:buFontTx/>
              <a:buChar char="-"/>
            </a:pPr>
            <a:r>
              <a:rPr lang="ru-RU" sz="1600" b="0" i="0" u="none" strike="noStrike" cap="none">
                <a:solidFill>
                  <a:srgbClr val="34398A"/>
                </a:solidFill>
                <a:latin typeface="Open Sans"/>
                <a:ea typeface="Open Sans"/>
                <a:cs typeface="Open Sans"/>
                <a:sym typeface="Open Sans"/>
              </a:rPr>
              <a:t>Профориентационные мероприятия</a:t>
            </a:r>
          </a:p>
        </p:txBody>
      </p:sp>
    </p:spTree>
    <p:extLst>
      <p:ext uri="{BB962C8B-B14F-4D97-AF65-F5344CB8AC3E}">
        <p14:creationId xmlns:p14="http://schemas.microsoft.com/office/powerpoint/2010/main" val="2965818114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00.xml><?xml version="1.0" encoding="utf-8"?>
<p:tagLst xmlns:p="http://schemas.openxmlformats.org/presentationml/2006/main">
  <p:tag name="AS_UNIQUEID" val="100"/>
</p:tagLst>
</file>

<file path=ppt/tags/tag101.xml><?xml version="1.0" encoding="utf-8"?>
<p:tagLst xmlns:p="http://schemas.openxmlformats.org/presentationml/2006/main">
  <p:tag name="AS_UNIQUEID" val="101"/>
</p:tagLst>
</file>

<file path=ppt/tags/tag102.xml><?xml version="1.0" encoding="utf-8"?>
<p:tagLst xmlns:p="http://schemas.openxmlformats.org/presentationml/2006/main">
  <p:tag name="AS_UNIQUEID" val="102"/>
</p:tagLst>
</file>

<file path=ppt/tags/tag103.xml><?xml version="1.0" encoding="utf-8"?>
<p:tagLst xmlns:p="http://schemas.openxmlformats.org/presentationml/2006/main">
  <p:tag name="AS_UNIQUEID" val="103"/>
</p:tagLst>
</file>

<file path=ppt/tags/tag104.xml><?xml version="1.0" encoding="utf-8"?>
<p:tagLst xmlns:p="http://schemas.openxmlformats.org/presentationml/2006/main">
  <p:tag name="AS_UNIQUEID" val="104"/>
</p:tagLst>
</file>

<file path=ppt/tags/tag105.xml><?xml version="1.0" encoding="utf-8"?>
<p:tagLst xmlns:p="http://schemas.openxmlformats.org/presentationml/2006/main">
  <p:tag name="AS_UNIQUEID" val="105"/>
</p:tagLst>
</file>

<file path=ppt/tags/tag106.xml><?xml version="1.0" encoding="utf-8"?>
<p:tagLst xmlns:p="http://schemas.openxmlformats.org/presentationml/2006/main">
  <p:tag name="AS_UNIQUEID" val="106"/>
</p:tagLst>
</file>

<file path=ppt/tags/tag107.xml><?xml version="1.0" encoding="utf-8"?>
<p:tagLst xmlns:p="http://schemas.openxmlformats.org/presentationml/2006/main">
  <p:tag name="AS_UNIQUEID" val="107"/>
</p:tagLst>
</file>

<file path=ppt/tags/tag108.xml><?xml version="1.0" encoding="utf-8"?>
<p:tagLst xmlns:p="http://schemas.openxmlformats.org/presentationml/2006/main">
  <p:tag name="AS_UNIQUEID" val="108"/>
</p:tagLst>
</file>

<file path=ppt/tags/tag109.xml><?xml version="1.0" encoding="utf-8"?>
<p:tagLst xmlns:p="http://schemas.openxmlformats.org/presentationml/2006/main">
  <p:tag name="AS_UNIQUEID" val="109"/>
</p:tagLst>
</file>

<file path=ppt/tags/tag11.xml><?xml version="1.0" encoding="utf-8"?>
<p:tagLst xmlns:p="http://schemas.openxmlformats.org/presentationml/2006/main">
  <p:tag name="AS_UNIQUEID" val="11"/>
</p:tagLst>
</file>

<file path=ppt/tags/tag110.xml><?xml version="1.0" encoding="utf-8"?>
<p:tagLst xmlns:p="http://schemas.openxmlformats.org/presentationml/2006/main">
  <p:tag name="AS_UNIQUEID" val="110"/>
</p:tagLst>
</file>

<file path=ppt/tags/tag111.xml><?xml version="1.0" encoding="utf-8"?>
<p:tagLst xmlns:p="http://schemas.openxmlformats.org/presentationml/2006/main">
  <p:tag name="AS_UNIQUEID" val="111"/>
</p:tagLst>
</file>

<file path=ppt/tags/tag112.xml><?xml version="1.0" encoding="utf-8"?>
<p:tagLst xmlns:p="http://schemas.openxmlformats.org/presentationml/2006/main">
  <p:tag name="AS_UNIQUEID" val="112"/>
</p:tagLst>
</file>

<file path=ppt/tags/tag113.xml><?xml version="1.0" encoding="utf-8"?>
<p:tagLst xmlns:p="http://schemas.openxmlformats.org/presentationml/2006/main">
  <p:tag name="AS_UNIQUEID" val="113"/>
</p:tagLst>
</file>

<file path=ppt/tags/tag114.xml><?xml version="1.0" encoding="utf-8"?>
<p:tagLst xmlns:p="http://schemas.openxmlformats.org/presentationml/2006/main">
  <p:tag name="AS_UNIQUEID" val="114"/>
</p:tagLst>
</file>

<file path=ppt/tags/tag115.xml><?xml version="1.0" encoding="utf-8"?>
<p:tagLst xmlns:p="http://schemas.openxmlformats.org/presentationml/2006/main">
  <p:tag name="AS_UNIQUEID" val="115"/>
</p:tagLst>
</file>

<file path=ppt/tags/tag116.xml><?xml version="1.0" encoding="utf-8"?>
<p:tagLst xmlns:p="http://schemas.openxmlformats.org/presentationml/2006/main">
  <p:tag name="AS_UNIQUEID" val="116"/>
</p:tagLst>
</file>

<file path=ppt/tags/tag117.xml><?xml version="1.0" encoding="utf-8"?>
<p:tagLst xmlns:p="http://schemas.openxmlformats.org/presentationml/2006/main">
  <p:tag name="AS_UNIQUEID" val="117"/>
</p:tagLst>
</file>

<file path=ppt/tags/tag118.xml><?xml version="1.0" encoding="utf-8"?>
<p:tagLst xmlns:p="http://schemas.openxmlformats.org/presentationml/2006/main">
  <p:tag name="AS_UNIQUEID" val="118"/>
</p:tagLst>
</file>

<file path=ppt/tags/tag119.xml><?xml version="1.0" encoding="utf-8"?>
<p:tagLst xmlns:p="http://schemas.openxmlformats.org/presentationml/2006/main">
  <p:tag name="AS_UNIQUEID" val="119"/>
</p:tagLst>
</file>

<file path=ppt/tags/tag12.xml><?xml version="1.0" encoding="utf-8"?>
<p:tagLst xmlns:p="http://schemas.openxmlformats.org/presentationml/2006/main">
  <p:tag name="AS_UNIQUEID" val="12"/>
</p:tagLst>
</file>

<file path=ppt/tags/tag120.xml><?xml version="1.0" encoding="utf-8"?>
<p:tagLst xmlns:p="http://schemas.openxmlformats.org/presentationml/2006/main">
  <p:tag name="AS_UNIQUEID" val="120"/>
</p:tagLst>
</file>

<file path=ppt/tags/tag121.xml><?xml version="1.0" encoding="utf-8"?>
<p:tagLst xmlns:p="http://schemas.openxmlformats.org/presentationml/2006/main">
  <p:tag name="AS_UNIQUEID" val="121"/>
</p:tagLst>
</file>

<file path=ppt/tags/tag122.xml><?xml version="1.0" encoding="utf-8"?>
<p:tagLst xmlns:p="http://schemas.openxmlformats.org/presentationml/2006/main">
  <p:tag name="AS_UNIQUEID" val="122"/>
</p:tagLst>
</file>

<file path=ppt/tags/tag123.xml><?xml version="1.0" encoding="utf-8"?>
<p:tagLst xmlns:p="http://schemas.openxmlformats.org/presentationml/2006/main">
  <p:tag name="AS_UNIQUEID" val="123"/>
</p:tagLst>
</file>

<file path=ppt/tags/tag124.xml><?xml version="1.0" encoding="utf-8"?>
<p:tagLst xmlns:p="http://schemas.openxmlformats.org/presentationml/2006/main">
  <p:tag name="AS_UNIQUEID" val="124"/>
</p:tagLst>
</file>

<file path=ppt/tags/tag125.xml><?xml version="1.0" encoding="utf-8"?>
<p:tagLst xmlns:p="http://schemas.openxmlformats.org/presentationml/2006/main">
  <p:tag name="AS_UNIQUEID" val="125"/>
</p:tagLst>
</file>

<file path=ppt/tags/tag126.xml><?xml version="1.0" encoding="utf-8"?>
<p:tagLst xmlns:p="http://schemas.openxmlformats.org/presentationml/2006/main">
  <p:tag name="AS_UNIQUEID" val="126"/>
</p:tagLst>
</file>

<file path=ppt/tags/tag127.xml><?xml version="1.0" encoding="utf-8"?>
<p:tagLst xmlns:p="http://schemas.openxmlformats.org/presentationml/2006/main">
  <p:tag name="AS_UNIQUEID" val="127"/>
</p:tagLst>
</file>

<file path=ppt/tags/tag128.xml><?xml version="1.0" encoding="utf-8"?>
<p:tagLst xmlns:p="http://schemas.openxmlformats.org/presentationml/2006/main">
  <p:tag name="AS_UNIQUEID" val="128"/>
</p:tagLst>
</file>

<file path=ppt/tags/tag129.xml><?xml version="1.0" encoding="utf-8"?>
<p:tagLst xmlns:p="http://schemas.openxmlformats.org/presentationml/2006/main">
  <p:tag name="AS_UNIQUEID" val="129"/>
</p:tagLst>
</file>

<file path=ppt/tags/tag13.xml><?xml version="1.0" encoding="utf-8"?>
<p:tagLst xmlns:p="http://schemas.openxmlformats.org/presentationml/2006/main">
  <p:tag name="AS_UNIQUEID" val="13"/>
</p:tagLst>
</file>

<file path=ppt/tags/tag130.xml><?xml version="1.0" encoding="utf-8"?>
<p:tagLst xmlns:p="http://schemas.openxmlformats.org/presentationml/2006/main">
  <p:tag name="AS_UNIQUEID" val="130"/>
</p:tagLst>
</file>

<file path=ppt/tags/tag131.xml><?xml version="1.0" encoding="utf-8"?>
<p:tagLst xmlns:p="http://schemas.openxmlformats.org/presentationml/2006/main">
  <p:tag name="AS_UNIQUEID" val="131"/>
</p:tagLst>
</file>

<file path=ppt/tags/tag132.xml><?xml version="1.0" encoding="utf-8"?>
<p:tagLst xmlns:p="http://schemas.openxmlformats.org/presentationml/2006/main">
  <p:tag name="AS_UNIQUEID" val="132"/>
</p:tagLst>
</file>

<file path=ppt/tags/tag133.xml><?xml version="1.0" encoding="utf-8"?>
<p:tagLst xmlns:p="http://schemas.openxmlformats.org/presentationml/2006/main">
  <p:tag name="AS_UNIQUEID" val="133"/>
</p:tagLst>
</file>

<file path=ppt/tags/tag134.xml><?xml version="1.0" encoding="utf-8"?>
<p:tagLst xmlns:p="http://schemas.openxmlformats.org/presentationml/2006/main">
  <p:tag name="AS_UNIQUEID" val="134"/>
</p:tagLst>
</file>

<file path=ppt/tags/tag135.xml><?xml version="1.0" encoding="utf-8"?>
<p:tagLst xmlns:p="http://schemas.openxmlformats.org/presentationml/2006/main">
  <p:tag name="AS_UNIQUEID" val="135"/>
</p:tagLst>
</file>

<file path=ppt/tags/tag136.xml><?xml version="1.0" encoding="utf-8"?>
<p:tagLst xmlns:p="http://schemas.openxmlformats.org/presentationml/2006/main">
  <p:tag name="AS_UNIQUEID" val="136"/>
</p:tagLst>
</file>

<file path=ppt/tags/tag137.xml><?xml version="1.0" encoding="utf-8"?>
<p:tagLst xmlns:p="http://schemas.openxmlformats.org/presentationml/2006/main">
  <p:tag name="AS_UNIQUEID" val="137"/>
</p:tagLst>
</file>

<file path=ppt/tags/tag138.xml><?xml version="1.0" encoding="utf-8"?>
<p:tagLst xmlns:p="http://schemas.openxmlformats.org/presentationml/2006/main">
  <p:tag name="AS_UNIQUEID" val="138"/>
</p:tagLst>
</file>

<file path=ppt/tags/tag139.xml><?xml version="1.0" encoding="utf-8"?>
<p:tagLst xmlns:p="http://schemas.openxmlformats.org/presentationml/2006/main">
  <p:tag name="AS_UNIQUEID" val="139"/>
</p:tagLst>
</file>

<file path=ppt/tags/tag14.xml><?xml version="1.0" encoding="utf-8"?>
<p:tagLst xmlns:p="http://schemas.openxmlformats.org/presentationml/2006/main">
  <p:tag name="AS_UNIQUEID" val="14"/>
</p:tagLst>
</file>

<file path=ppt/tags/tag140.xml><?xml version="1.0" encoding="utf-8"?>
<p:tagLst xmlns:p="http://schemas.openxmlformats.org/presentationml/2006/main">
  <p:tag name="AS_UNIQUEID" val="140"/>
</p:tagLst>
</file>

<file path=ppt/tags/tag141.xml><?xml version="1.0" encoding="utf-8"?>
<p:tagLst xmlns:p="http://schemas.openxmlformats.org/presentationml/2006/main">
  <p:tag name="AS_UNIQUEID" val="141"/>
</p:tagLst>
</file>

<file path=ppt/tags/tag142.xml><?xml version="1.0" encoding="utf-8"?>
<p:tagLst xmlns:p="http://schemas.openxmlformats.org/presentationml/2006/main">
  <p:tag name="AS_UNIQUEID" val="142"/>
</p:tagLst>
</file>

<file path=ppt/tags/tag143.xml><?xml version="1.0" encoding="utf-8"?>
<p:tagLst xmlns:p="http://schemas.openxmlformats.org/presentationml/2006/main">
  <p:tag name="AS_UNIQUEID" val="143"/>
</p:tagLst>
</file>

<file path=ppt/tags/tag144.xml><?xml version="1.0" encoding="utf-8"?>
<p:tagLst xmlns:p="http://schemas.openxmlformats.org/presentationml/2006/main">
  <p:tag name="AS_UNIQUEID" val="144"/>
</p:tagLst>
</file>

<file path=ppt/tags/tag145.xml><?xml version="1.0" encoding="utf-8"?>
<p:tagLst xmlns:p="http://schemas.openxmlformats.org/presentationml/2006/main">
  <p:tag name="AS_UNIQUEID" val="145"/>
</p:tagLst>
</file>

<file path=ppt/tags/tag146.xml><?xml version="1.0" encoding="utf-8"?>
<p:tagLst xmlns:p="http://schemas.openxmlformats.org/presentationml/2006/main">
  <p:tag name="AS_UNIQUEID" val="146"/>
</p:tagLst>
</file>

<file path=ppt/tags/tag147.xml><?xml version="1.0" encoding="utf-8"?>
<p:tagLst xmlns:p="http://schemas.openxmlformats.org/presentationml/2006/main">
  <p:tag name="AS_UNIQUEID" val="147"/>
</p:tagLst>
</file>

<file path=ppt/tags/tag148.xml><?xml version="1.0" encoding="utf-8"?>
<p:tagLst xmlns:p="http://schemas.openxmlformats.org/presentationml/2006/main">
  <p:tag name="AS_UNIQUEID" val="148"/>
</p:tagLst>
</file>

<file path=ppt/tags/tag149.xml><?xml version="1.0" encoding="utf-8"?>
<p:tagLst xmlns:p="http://schemas.openxmlformats.org/presentationml/2006/main">
  <p:tag name="AS_UNIQUEID" val="149"/>
</p:tagLst>
</file>

<file path=ppt/tags/tag15.xml><?xml version="1.0" encoding="utf-8"?>
<p:tagLst xmlns:p="http://schemas.openxmlformats.org/presentationml/2006/main">
  <p:tag name="AS_UNIQUEID" val="15"/>
</p:tagLst>
</file>

<file path=ppt/tags/tag150.xml><?xml version="1.0" encoding="utf-8"?>
<p:tagLst xmlns:p="http://schemas.openxmlformats.org/presentationml/2006/main">
  <p:tag name="AS_UNIQUEID" val="150"/>
</p:tagLst>
</file>

<file path=ppt/tags/tag151.xml><?xml version="1.0" encoding="utf-8"?>
<p:tagLst xmlns:p="http://schemas.openxmlformats.org/presentationml/2006/main">
  <p:tag name="AS_UNIQUEID" val="151"/>
</p:tagLst>
</file>

<file path=ppt/tags/tag152.xml><?xml version="1.0" encoding="utf-8"?>
<p:tagLst xmlns:p="http://schemas.openxmlformats.org/presentationml/2006/main">
  <p:tag name="AS_UNIQUEID" val="152"/>
</p:tagLst>
</file>

<file path=ppt/tags/tag153.xml><?xml version="1.0" encoding="utf-8"?>
<p:tagLst xmlns:p="http://schemas.openxmlformats.org/presentationml/2006/main">
  <p:tag name="AS_UNIQUEID" val="153"/>
</p:tagLst>
</file>

<file path=ppt/tags/tag154.xml><?xml version="1.0" encoding="utf-8"?>
<p:tagLst xmlns:p="http://schemas.openxmlformats.org/presentationml/2006/main">
  <p:tag name="AS_UNIQUEID" val="154"/>
</p:tagLst>
</file>

<file path=ppt/tags/tag155.xml><?xml version="1.0" encoding="utf-8"?>
<p:tagLst xmlns:p="http://schemas.openxmlformats.org/presentationml/2006/main">
  <p:tag name="AS_UNIQUEID" val="155"/>
</p:tagLst>
</file>

<file path=ppt/tags/tag156.xml><?xml version="1.0" encoding="utf-8"?>
<p:tagLst xmlns:p="http://schemas.openxmlformats.org/presentationml/2006/main">
  <p:tag name="AS_UNIQUEID" val="156"/>
</p:tagLst>
</file>

<file path=ppt/tags/tag157.xml><?xml version="1.0" encoding="utf-8"?>
<p:tagLst xmlns:p="http://schemas.openxmlformats.org/presentationml/2006/main">
  <p:tag name="AS_UNIQUEID" val="157"/>
</p:tagLst>
</file>

<file path=ppt/tags/tag158.xml><?xml version="1.0" encoding="utf-8"?>
<p:tagLst xmlns:p="http://schemas.openxmlformats.org/presentationml/2006/main">
  <p:tag name="AS_UNIQUEID" val="158"/>
</p:tagLst>
</file>

<file path=ppt/tags/tag159.xml><?xml version="1.0" encoding="utf-8"?>
<p:tagLst xmlns:p="http://schemas.openxmlformats.org/presentationml/2006/main">
  <p:tag name="AS_UNIQUEID" val="159"/>
</p:tagLst>
</file>

<file path=ppt/tags/tag16.xml><?xml version="1.0" encoding="utf-8"?>
<p:tagLst xmlns:p="http://schemas.openxmlformats.org/presentationml/2006/main">
  <p:tag name="AS_UNIQUEID" val="16"/>
</p:tagLst>
</file>

<file path=ppt/tags/tag160.xml><?xml version="1.0" encoding="utf-8"?>
<p:tagLst xmlns:p="http://schemas.openxmlformats.org/presentationml/2006/main">
  <p:tag name="AS_UNIQUEID" val="160"/>
</p:tagLst>
</file>

<file path=ppt/tags/tag161.xml><?xml version="1.0" encoding="utf-8"?>
<p:tagLst xmlns:p="http://schemas.openxmlformats.org/presentationml/2006/main">
  <p:tag name="AS_UNIQUEID" val="161"/>
</p:tagLst>
</file>

<file path=ppt/tags/tag162.xml><?xml version="1.0" encoding="utf-8"?>
<p:tagLst xmlns:p="http://schemas.openxmlformats.org/presentationml/2006/main">
  <p:tag name="AS_UNIQUEID" val="162"/>
</p:tagLst>
</file>

<file path=ppt/tags/tag163.xml><?xml version="1.0" encoding="utf-8"?>
<p:tagLst xmlns:p="http://schemas.openxmlformats.org/presentationml/2006/main">
  <p:tag name="AS_UNIQUEID" val="163"/>
</p:tagLst>
</file>

<file path=ppt/tags/tag164.xml><?xml version="1.0" encoding="utf-8"?>
<p:tagLst xmlns:p="http://schemas.openxmlformats.org/presentationml/2006/main">
  <p:tag name="AS_UNIQUEID" val="164"/>
</p:tagLst>
</file>

<file path=ppt/tags/tag165.xml><?xml version="1.0" encoding="utf-8"?>
<p:tagLst xmlns:p="http://schemas.openxmlformats.org/presentationml/2006/main">
  <p:tag name="AS_UNIQUEID" val="165"/>
</p:tagLst>
</file>

<file path=ppt/tags/tag166.xml><?xml version="1.0" encoding="utf-8"?>
<p:tagLst xmlns:p="http://schemas.openxmlformats.org/presentationml/2006/main">
  <p:tag name="AS_UNIQUEID" val="166"/>
</p:tagLst>
</file>

<file path=ppt/tags/tag167.xml><?xml version="1.0" encoding="utf-8"?>
<p:tagLst xmlns:p="http://schemas.openxmlformats.org/presentationml/2006/main">
  <p:tag name="AS_UNIQUEID" val="167"/>
</p:tagLst>
</file>

<file path=ppt/tags/tag168.xml><?xml version="1.0" encoding="utf-8"?>
<p:tagLst xmlns:p="http://schemas.openxmlformats.org/presentationml/2006/main">
  <p:tag name="AS_UNIQUEID" val="168"/>
</p:tagLst>
</file>

<file path=ppt/tags/tag169.xml><?xml version="1.0" encoding="utf-8"?>
<p:tagLst xmlns:p="http://schemas.openxmlformats.org/presentationml/2006/main">
  <p:tag name="AS_UNIQUEID" val="169"/>
</p:tagLst>
</file>

<file path=ppt/tags/tag17.xml><?xml version="1.0" encoding="utf-8"?>
<p:tagLst xmlns:p="http://schemas.openxmlformats.org/presentationml/2006/main">
  <p:tag name="AS_UNIQUEID" val="17"/>
</p:tagLst>
</file>

<file path=ppt/tags/tag170.xml><?xml version="1.0" encoding="utf-8"?>
<p:tagLst xmlns:p="http://schemas.openxmlformats.org/presentationml/2006/main">
  <p:tag name="AS_UNIQUEID" val="170"/>
</p:tagLst>
</file>

<file path=ppt/tags/tag171.xml><?xml version="1.0" encoding="utf-8"?>
<p:tagLst xmlns:p="http://schemas.openxmlformats.org/presentationml/2006/main">
  <p:tag name="AS_UNIQUEID" val="171"/>
</p:tagLst>
</file>

<file path=ppt/tags/tag172.xml><?xml version="1.0" encoding="utf-8"?>
<p:tagLst xmlns:p="http://schemas.openxmlformats.org/presentationml/2006/main">
  <p:tag name="AS_UNIQUEID" val="172"/>
</p:tagLst>
</file>

<file path=ppt/tags/tag173.xml><?xml version="1.0" encoding="utf-8"?>
<p:tagLst xmlns:p="http://schemas.openxmlformats.org/presentationml/2006/main">
  <p:tag name="AS_UNIQUEID" val="173"/>
</p:tagLst>
</file>

<file path=ppt/tags/tag174.xml><?xml version="1.0" encoding="utf-8"?>
<p:tagLst xmlns:p="http://schemas.openxmlformats.org/presentationml/2006/main">
  <p:tag name="AS_UNIQUEID" val="174"/>
</p:tagLst>
</file>

<file path=ppt/tags/tag175.xml><?xml version="1.0" encoding="utf-8"?>
<p:tagLst xmlns:p="http://schemas.openxmlformats.org/presentationml/2006/main">
  <p:tag name="AS_UNIQUEID" val="175"/>
</p:tagLst>
</file>

<file path=ppt/tags/tag176.xml><?xml version="1.0" encoding="utf-8"?>
<p:tagLst xmlns:p="http://schemas.openxmlformats.org/presentationml/2006/main">
  <p:tag name="AS_UNIQUEID" val="176"/>
</p:tagLst>
</file>

<file path=ppt/tags/tag177.xml><?xml version="1.0" encoding="utf-8"?>
<p:tagLst xmlns:p="http://schemas.openxmlformats.org/presentationml/2006/main">
  <p:tag name="AS_UNIQUEID" val="177"/>
</p:tagLst>
</file>

<file path=ppt/tags/tag178.xml><?xml version="1.0" encoding="utf-8"?>
<p:tagLst xmlns:p="http://schemas.openxmlformats.org/presentationml/2006/main">
  <p:tag name="AS_UNIQUEID" val="178"/>
</p:tagLst>
</file>

<file path=ppt/tags/tag179.xml><?xml version="1.0" encoding="utf-8"?>
<p:tagLst xmlns:p="http://schemas.openxmlformats.org/presentationml/2006/main">
  <p:tag name="AS_UNIQUEID" val="179"/>
</p:tagLst>
</file>

<file path=ppt/tags/tag18.xml><?xml version="1.0" encoding="utf-8"?>
<p:tagLst xmlns:p="http://schemas.openxmlformats.org/presentationml/2006/main">
  <p:tag name="AS_UNIQUEID" val="18"/>
</p:tagLst>
</file>

<file path=ppt/tags/tag180.xml><?xml version="1.0" encoding="utf-8"?>
<p:tagLst xmlns:p="http://schemas.openxmlformats.org/presentationml/2006/main">
  <p:tag name="AS_UNIQUEID" val="180"/>
</p:tagLst>
</file>

<file path=ppt/tags/tag181.xml><?xml version="1.0" encoding="utf-8"?>
<p:tagLst xmlns:p="http://schemas.openxmlformats.org/presentationml/2006/main">
  <p:tag name="AS_UNIQUEID" val="181"/>
</p:tagLst>
</file>

<file path=ppt/tags/tag182.xml><?xml version="1.0" encoding="utf-8"?>
<p:tagLst xmlns:p="http://schemas.openxmlformats.org/presentationml/2006/main">
  <p:tag name="AS_UNIQUEID" val="182"/>
</p:tagLst>
</file>

<file path=ppt/tags/tag183.xml><?xml version="1.0" encoding="utf-8"?>
<p:tagLst xmlns:p="http://schemas.openxmlformats.org/presentationml/2006/main">
  <p:tag name="AS_UNIQUEID" val="183"/>
</p:tagLst>
</file>

<file path=ppt/tags/tag184.xml><?xml version="1.0" encoding="utf-8"?>
<p:tagLst xmlns:p="http://schemas.openxmlformats.org/presentationml/2006/main">
  <p:tag name="AS_UNIQUEID" val="184"/>
</p:tagLst>
</file>

<file path=ppt/tags/tag185.xml><?xml version="1.0" encoding="utf-8"?>
<p:tagLst xmlns:p="http://schemas.openxmlformats.org/presentationml/2006/main">
  <p:tag name="AS_UNIQUEID" val="185"/>
</p:tagLst>
</file>

<file path=ppt/tags/tag186.xml><?xml version="1.0" encoding="utf-8"?>
<p:tagLst xmlns:p="http://schemas.openxmlformats.org/presentationml/2006/main">
  <p:tag name="AS_UNIQUEID" val="186"/>
</p:tagLst>
</file>

<file path=ppt/tags/tag187.xml><?xml version="1.0" encoding="utf-8"?>
<p:tagLst xmlns:p="http://schemas.openxmlformats.org/presentationml/2006/main">
  <p:tag name="AS_UNIQUEID" val="187"/>
</p:tagLst>
</file>

<file path=ppt/tags/tag188.xml><?xml version="1.0" encoding="utf-8"?>
<p:tagLst xmlns:p="http://schemas.openxmlformats.org/presentationml/2006/main">
  <p:tag name="AS_UNIQUEID" val="188"/>
</p:tagLst>
</file>

<file path=ppt/tags/tag189.xml><?xml version="1.0" encoding="utf-8"?>
<p:tagLst xmlns:p="http://schemas.openxmlformats.org/presentationml/2006/main">
  <p:tag name="AS_UNIQUEID" val="189"/>
</p:tagLst>
</file>

<file path=ppt/tags/tag19.xml><?xml version="1.0" encoding="utf-8"?>
<p:tagLst xmlns:p="http://schemas.openxmlformats.org/presentationml/2006/main">
  <p:tag name="AS_UNIQUEID" val="19"/>
</p:tagLst>
</file>

<file path=ppt/tags/tag190.xml><?xml version="1.0" encoding="utf-8"?>
<p:tagLst xmlns:p="http://schemas.openxmlformats.org/presentationml/2006/main">
  <p:tag name="AS_UNIQUEID" val="190"/>
</p:tagLst>
</file>

<file path=ppt/tags/tag191.xml><?xml version="1.0" encoding="utf-8"?>
<p:tagLst xmlns:p="http://schemas.openxmlformats.org/presentationml/2006/main">
  <p:tag name="AS_UNIQUEID" val="191"/>
</p:tagLst>
</file>

<file path=ppt/tags/tag192.xml><?xml version="1.0" encoding="utf-8"?>
<p:tagLst xmlns:p="http://schemas.openxmlformats.org/presentationml/2006/main">
  <p:tag name="AS_UNIQUEID" val="192"/>
</p:tagLst>
</file>

<file path=ppt/tags/tag193.xml><?xml version="1.0" encoding="utf-8"?>
<p:tagLst xmlns:p="http://schemas.openxmlformats.org/presentationml/2006/main">
  <p:tag name="AS_UNIQUEID" val="193"/>
</p:tagLst>
</file>

<file path=ppt/tags/tag194.xml><?xml version="1.0" encoding="utf-8"?>
<p:tagLst xmlns:p="http://schemas.openxmlformats.org/presentationml/2006/main">
  <p:tag name="AS_UNIQUEID" val="194"/>
</p:tagLst>
</file>

<file path=ppt/tags/tag195.xml><?xml version="1.0" encoding="utf-8"?>
<p:tagLst xmlns:p="http://schemas.openxmlformats.org/presentationml/2006/main">
  <p:tag name="AS_UNIQUEID" val="195"/>
</p:tagLst>
</file>

<file path=ppt/tags/tag196.xml><?xml version="1.0" encoding="utf-8"?>
<p:tagLst xmlns:p="http://schemas.openxmlformats.org/presentationml/2006/main">
  <p:tag name="AS_UNIQUEID" val="196"/>
</p:tagLst>
</file>

<file path=ppt/tags/tag197.xml><?xml version="1.0" encoding="utf-8"?>
<p:tagLst xmlns:p="http://schemas.openxmlformats.org/presentationml/2006/main">
  <p:tag name="AS_UNIQUEID" val="197"/>
</p:tagLst>
</file>

<file path=ppt/tags/tag198.xml><?xml version="1.0" encoding="utf-8"?>
<p:tagLst xmlns:p="http://schemas.openxmlformats.org/presentationml/2006/main">
  <p:tag name="AS_UNIQUEID" val="198"/>
</p:tagLst>
</file>

<file path=ppt/tags/tag199.xml><?xml version="1.0" encoding="utf-8"?>
<p:tagLst xmlns:p="http://schemas.openxmlformats.org/presentationml/2006/main">
  <p:tag name="AS_UNIQUEID" val="19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00.xml><?xml version="1.0" encoding="utf-8"?>
<p:tagLst xmlns:p="http://schemas.openxmlformats.org/presentationml/2006/main">
  <p:tag name="AS_UNIQUEID" val="200"/>
</p:tagLst>
</file>

<file path=ppt/tags/tag201.xml><?xml version="1.0" encoding="utf-8"?>
<p:tagLst xmlns:p="http://schemas.openxmlformats.org/presentationml/2006/main">
  <p:tag name="AS_UNIQUEID" val="201"/>
</p:tagLst>
</file>

<file path=ppt/tags/tag202.xml><?xml version="1.0" encoding="utf-8"?>
<p:tagLst xmlns:p="http://schemas.openxmlformats.org/presentationml/2006/main">
  <p:tag name="AS_UNIQUEID" val="202"/>
</p:tagLst>
</file>

<file path=ppt/tags/tag203.xml><?xml version="1.0" encoding="utf-8"?>
<p:tagLst xmlns:p="http://schemas.openxmlformats.org/presentationml/2006/main">
  <p:tag name="AS_UNIQUEID" val="203"/>
</p:tagLst>
</file>

<file path=ppt/tags/tag204.xml><?xml version="1.0" encoding="utf-8"?>
<p:tagLst xmlns:p="http://schemas.openxmlformats.org/presentationml/2006/main">
  <p:tag name="AS_UNIQUEID" val="204"/>
</p:tagLst>
</file>

<file path=ppt/tags/tag205.xml><?xml version="1.0" encoding="utf-8"?>
<p:tagLst xmlns:p="http://schemas.openxmlformats.org/presentationml/2006/main">
  <p:tag name="AS_UNIQUEID" val="205"/>
</p:tagLst>
</file>

<file path=ppt/tags/tag206.xml><?xml version="1.0" encoding="utf-8"?>
<p:tagLst xmlns:p="http://schemas.openxmlformats.org/presentationml/2006/main">
  <p:tag name="AS_UNIQUEID" val="206"/>
</p:tagLst>
</file>

<file path=ppt/tags/tag207.xml><?xml version="1.0" encoding="utf-8"?>
<p:tagLst xmlns:p="http://schemas.openxmlformats.org/presentationml/2006/main">
  <p:tag name="AS_UNIQUEID" val="207"/>
</p:tagLst>
</file>

<file path=ppt/tags/tag208.xml><?xml version="1.0" encoding="utf-8"?>
<p:tagLst xmlns:p="http://schemas.openxmlformats.org/presentationml/2006/main">
  <p:tag name="AS_UNIQUEID" val="208"/>
</p:tagLst>
</file>

<file path=ppt/tags/tag209.xml><?xml version="1.0" encoding="utf-8"?>
<p:tagLst xmlns:p="http://schemas.openxmlformats.org/presentationml/2006/main">
  <p:tag name="AS_UNIQUEID" val="209"/>
</p:tagLst>
</file>

<file path=ppt/tags/tag21.xml><?xml version="1.0" encoding="utf-8"?>
<p:tagLst xmlns:p="http://schemas.openxmlformats.org/presentationml/2006/main">
  <p:tag name="AS_UNIQUEID" val="21"/>
</p:tagLst>
</file>

<file path=ppt/tags/tag210.xml><?xml version="1.0" encoding="utf-8"?>
<p:tagLst xmlns:p="http://schemas.openxmlformats.org/presentationml/2006/main">
  <p:tag name="AS_UNIQUEID" val="210"/>
</p:tagLst>
</file>

<file path=ppt/tags/tag211.xml><?xml version="1.0" encoding="utf-8"?>
<p:tagLst xmlns:p="http://schemas.openxmlformats.org/presentationml/2006/main">
  <p:tag name="AS_UNIQUEID" val="211"/>
</p:tagLst>
</file>

<file path=ppt/tags/tag212.xml><?xml version="1.0" encoding="utf-8"?>
<p:tagLst xmlns:p="http://schemas.openxmlformats.org/presentationml/2006/main">
  <p:tag name="AS_UNIQUEID" val="212"/>
</p:tagLst>
</file>

<file path=ppt/tags/tag213.xml><?xml version="1.0" encoding="utf-8"?>
<p:tagLst xmlns:p="http://schemas.openxmlformats.org/presentationml/2006/main">
  <p:tag name="AS_UNIQUEID" val="213"/>
</p:tagLst>
</file>

<file path=ppt/tags/tag214.xml><?xml version="1.0" encoding="utf-8"?>
<p:tagLst xmlns:p="http://schemas.openxmlformats.org/presentationml/2006/main">
  <p:tag name="AS_UNIQUEID" val="214"/>
</p:tagLst>
</file>

<file path=ppt/tags/tag215.xml><?xml version="1.0" encoding="utf-8"?>
<p:tagLst xmlns:p="http://schemas.openxmlformats.org/presentationml/2006/main">
  <p:tag name="AS_UNIQUEID" val="215"/>
</p:tagLst>
</file>

<file path=ppt/tags/tag216.xml><?xml version="1.0" encoding="utf-8"?>
<p:tagLst xmlns:p="http://schemas.openxmlformats.org/presentationml/2006/main">
  <p:tag name="AS_UNIQUEID" val="216"/>
</p:tagLst>
</file>

<file path=ppt/tags/tag217.xml><?xml version="1.0" encoding="utf-8"?>
<p:tagLst xmlns:p="http://schemas.openxmlformats.org/presentationml/2006/main">
  <p:tag name="AS_UNIQUEID" val="217"/>
</p:tagLst>
</file>

<file path=ppt/tags/tag218.xml><?xml version="1.0" encoding="utf-8"?>
<p:tagLst xmlns:p="http://schemas.openxmlformats.org/presentationml/2006/main">
  <p:tag name="AS_UNIQUEID" val="218"/>
</p:tagLst>
</file>

<file path=ppt/tags/tag219.xml><?xml version="1.0" encoding="utf-8"?>
<p:tagLst xmlns:p="http://schemas.openxmlformats.org/presentationml/2006/main">
  <p:tag name="AS_UNIQUEID" val="219"/>
</p:tagLst>
</file>

<file path=ppt/tags/tag22.xml><?xml version="1.0" encoding="utf-8"?>
<p:tagLst xmlns:p="http://schemas.openxmlformats.org/presentationml/2006/main">
  <p:tag name="AS_UNIQUEID" val="22"/>
</p:tagLst>
</file>

<file path=ppt/tags/tag220.xml><?xml version="1.0" encoding="utf-8"?>
<p:tagLst xmlns:p="http://schemas.openxmlformats.org/presentationml/2006/main">
  <p:tag name="AS_UNIQUEID" val="220"/>
</p:tagLst>
</file>

<file path=ppt/tags/tag221.xml><?xml version="1.0" encoding="utf-8"?>
<p:tagLst xmlns:p="http://schemas.openxmlformats.org/presentationml/2006/main">
  <p:tag name="AS_UNIQUEID" val="221"/>
</p:tagLst>
</file>

<file path=ppt/tags/tag222.xml><?xml version="1.0" encoding="utf-8"?>
<p:tagLst xmlns:p="http://schemas.openxmlformats.org/presentationml/2006/main">
  <p:tag name="AS_UNIQUEID" val="222"/>
</p:tagLst>
</file>

<file path=ppt/tags/tag223.xml><?xml version="1.0" encoding="utf-8"?>
<p:tagLst xmlns:p="http://schemas.openxmlformats.org/presentationml/2006/main">
  <p:tag name="AS_UNIQUEID" val="223"/>
</p:tagLst>
</file>

<file path=ppt/tags/tag224.xml><?xml version="1.0" encoding="utf-8"?>
<p:tagLst xmlns:p="http://schemas.openxmlformats.org/presentationml/2006/main">
  <p:tag name="AS_UNIQUEID" val="224"/>
</p:tagLst>
</file>

<file path=ppt/tags/tag225.xml><?xml version="1.0" encoding="utf-8"?>
<p:tagLst xmlns:p="http://schemas.openxmlformats.org/presentationml/2006/main">
  <p:tag name="AS_UNIQUEID" val="225"/>
</p:tagLst>
</file>

<file path=ppt/tags/tag226.xml><?xml version="1.0" encoding="utf-8"?>
<p:tagLst xmlns:p="http://schemas.openxmlformats.org/presentationml/2006/main">
  <p:tag name="AS_UNIQUEID" val="226"/>
</p:tagLst>
</file>

<file path=ppt/tags/tag227.xml><?xml version="1.0" encoding="utf-8"?>
<p:tagLst xmlns:p="http://schemas.openxmlformats.org/presentationml/2006/main">
  <p:tag name="AS_UNIQUEID" val="227"/>
</p:tagLst>
</file>

<file path=ppt/tags/tag228.xml><?xml version="1.0" encoding="utf-8"?>
<p:tagLst xmlns:p="http://schemas.openxmlformats.org/presentationml/2006/main">
  <p:tag name="AS_UNIQUEID" val="228"/>
</p:tagLst>
</file>

<file path=ppt/tags/tag229.xml><?xml version="1.0" encoding="utf-8"?>
<p:tagLst xmlns:p="http://schemas.openxmlformats.org/presentationml/2006/main">
  <p:tag name="AS_UNIQUEID" val="229"/>
</p:tagLst>
</file>

<file path=ppt/tags/tag23.xml><?xml version="1.0" encoding="utf-8"?>
<p:tagLst xmlns:p="http://schemas.openxmlformats.org/presentationml/2006/main">
  <p:tag name="AS_UNIQUEID" val="23"/>
</p:tagLst>
</file>

<file path=ppt/tags/tag230.xml><?xml version="1.0" encoding="utf-8"?>
<p:tagLst xmlns:p="http://schemas.openxmlformats.org/presentationml/2006/main">
  <p:tag name="AS_UNIQUEID" val="230"/>
</p:tagLst>
</file>

<file path=ppt/tags/tag231.xml><?xml version="1.0" encoding="utf-8"?>
<p:tagLst xmlns:p="http://schemas.openxmlformats.org/presentationml/2006/main">
  <p:tag name="AS_UNIQUEID" val="231"/>
</p:tagLst>
</file>

<file path=ppt/tags/tag232.xml><?xml version="1.0" encoding="utf-8"?>
<p:tagLst xmlns:p="http://schemas.openxmlformats.org/presentationml/2006/main">
  <p:tag name="AS_UNIQUEID" val="232"/>
</p:tagLst>
</file>

<file path=ppt/tags/tag233.xml><?xml version="1.0" encoding="utf-8"?>
<p:tagLst xmlns:p="http://schemas.openxmlformats.org/presentationml/2006/main">
  <p:tag name="AS_UNIQUEID" val="233"/>
</p:tagLst>
</file>

<file path=ppt/tags/tag234.xml><?xml version="1.0" encoding="utf-8"?>
<p:tagLst xmlns:p="http://schemas.openxmlformats.org/presentationml/2006/main">
  <p:tag name="AS_UNIQUEID" val="234"/>
</p:tagLst>
</file>

<file path=ppt/tags/tag235.xml><?xml version="1.0" encoding="utf-8"?>
<p:tagLst xmlns:p="http://schemas.openxmlformats.org/presentationml/2006/main">
  <p:tag name="AS_UNIQUEID" val="235"/>
</p:tagLst>
</file>

<file path=ppt/tags/tag236.xml><?xml version="1.0" encoding="utf-8"?>
<p:tagLst xmlns:p="http://schemas.openxmlformats.org/presentationml/2006/main">
  <p:tag name="AS_UNIQUEID" val="236"/>
</p:tagLst>
</file>

<file path=ppt/tags/tag237.xml><?xml version="1.0" encoding="utf-8"?>
<p:tagLst xmlns:p="http://schemas.openxmlformats.org/presentationml/2006/main">
  <p:tag name="AS_UNIQUEID" val="237"/>
</p:tagLst>
</file>

<file path=ppt/tags/tag238.xml><?xml version="1.0" encoding="utf-8"?>
<p:tagLst xmlns:p="http://schemas.openxmlformats.org/presentationml/2006/main">
  <p:tag name="AS_UNIQUEID" val="238"/>
</p:tagLst>
</file>

<file path=ppt/tags/tag239.xml><?xml version="1.0" encoding="utf-8"?>
<p:tagLst xmlns:p="http://schemas.openxmlformats.org/presentationml/2006/main">
  <p:tag name="AS_UNIQUEID" val="239"/>
</p:tagLst>
</file>

<file path=ppt/tags/tag24.xml><?xml version="1.0" encoding="utf-8"?>
<p:tagLst xmlns:p="http://schemas.openxmlformats.org/presentationml/2006/main">
  <p:tag name="AS_UNIQUEID" val="24"/>
</p:tagLst>
</file>

<file path=ppt/tags/tag240.xml><?xml version="1.0" encoding="utf-8"?>
<p:tagLst xmlns:p="http://schemas.openxmlformats.org/presentationml/2006/main">
  <p:tag name="AS_UNIQUEID" val="240"/>
</p:tagLst>
</file>

<file path=ppt/tags/tag241.xml><?xml version="1.0" encoding="utf-8"?>
<p:tagLst xmlns:p="http://schemas.openxmlformats.org/presentationml/2006/main">
  <p:tag name="AS_UNIQUEID" val="241"/>
</p:tagLst>
</file>

<file path=ppt/tags/tag242.xml><?xml version="1.0" encoding="utf-8"?>
<p:tagLst xmlns:p="http://schemas.openxmlformats.org/presentationml/2006/main">
  <p:tag name="AS_UNIQUEID" val="242"/>
</p:tagLst>
</file>

<file path=ppt/tags/tag243.xml><?xml version="1.0" encoding="utf-8"?>
<p:tagLst xmlns:p="http://schemas.openxmlformats.org/presentationml/2006/main">
  <p:tag name="AS_UNIQUEID" val="243"/>
</p:tagLst>
</file>

<file path=ppt/tags/tag244.xml><?xml version="1.0" encoding="utf-8"?>
<p:tagLst xmlns:p="http://schemas.openxmlformats.org/presentationml/2006/main">
  <p:tag name="AS_UNIQUEID" val="244"/>
</p:tagLst>
</file>

<file path=ppt/tags/tag245.xml><?xml version="1.0" encoding="utf-8"?>
<p:tagLst xmlns:p="http://schemas.openxmlformats.org/presentationml/2006/main">
  <p:tag name="AS_UNIQUEID" val="245"/>
</p:tagLst>
</file>

<file path=ppt/tags/tag246.xml><?xml version="1.0" encoding="utf-8"?>
<p:tagLst xmlns:p="http://schemas.openxmlformats.org/presentationml/2006/main">
  <p:tag name="AS_UNIQUEID" val="246"/>
</p:tagLst>
</file>

<file path=ppt/tags/tag247.xml><?xml version="1.0" encoding="utf-8"?>
<p:tagLst xmlns:p="http://schemas.openxmlformats.org/presentationml/2006/main">
  <p:tag name="AS_UNIQUEID" val="247"/>
</p:tagLst>
</file>

<file path=ppt/tags/tag248.xml><?xml version="1.0" encoding="utf-8"?>
<p:tagLst xmlns:p="http://schemas.openxmlformats.org/presentationml/2006/main">
  <p:tag name="AS_UNIQUEID" val="248"/>
</p:tagLst>
</file>

<file path=ppt/tags/tag249.xml><?xml version="1.0" encoding="utf-8"?>
<p:tagLst xmlns:p="http://schemas.openxmlformats.org/presentationml/2006/main">
  <p:tag name="AS_UNIQUEID" val="249"/>
</p:tagLst>
</file>

<file path=ppt/tags/tag25.xml><?xml version="1.0" encoding="utf-8"?>
<p:tagLst xmlns:p="http://schemas.openxmlformats.org/presentationml/2006/main">
  <p:tag name="AS_UNIQUEID" val="25"/>
</p:tagLst>
</file>

<file path=ppt/tags/tag250.xml><?xml version="1.0" encoding="utf-8"?>
<p:tagLst xmlns:p="http://schemas.openxmlformats.org/presentationml/2006/main">
  <p:tag name="AS_UNIQUEID" val="250"/>
</p:tagLst>
</file>

<file path=ppt/tags/tag251.xml><?xml version="1.0" encoding="utf-8"?>
<p:tagLst xmlns:p="http://schemas.openxmlformats.org/presentationml/2006/main">
  <p:tag name="AS_UNIQUEID" val="251"/>
</p:tagLst>
</file>

<file path=ppt/tags/tag252.xml><?xml version="1.0" encoding="utf-8"?>
<p:tagLst xmlns:p="http://schemas.openxmlformats.org/presentationml/2006/main">
  <p:tag name="AS_UNIQUEID" val="252"/>
</p:tagLst>
</file>

<file path=ppt/tags/tag253.xml><?xml version="1.0" encoding="utf-8"?>
<p:tagLst xmlns:p="http://schemas.openxmlformats.org/presentationml/2006/main">
  <p:tag name="AS_UNIQUEID" val="253"/>
</p:tagLst>
</file>

<file path=ppt/tags/tag254.xml><?xml version="1.0" encoding="utf-8"?>
<p:tagLst xmlns:p="http://schemas.openxmlformats.org/presentationml/2006/main">
  <p:tag name="AS_UNIQUEID" val="254"/>
</p:tagLst>
</file>

<file path=ppt/tags/tag255.xml><?xml version="1.0" encoding="utf-8"?>
<p:tagLst xmlns:p="http://schemas.openxmlformats.org/presentationml/2006/main">
  <p:tag name="AS_UNIQUEID" val="255"/>
</p:tagLst>
</file>

<file path=ppt/tags/tag256.xml><?xml version="1.0" encoding="utf-8"?>
<p:tagLst xmlns:p="http://schemas.openxmlformats.org/presentationml/2006/main">
  <p:tag name="AS_UNIQUEID" val="256"/>
</p:tagLst>
</file>

<file path=ppt/tags/tag257.xml><?xml version="1.0" encoding="utf-8"?>
<p:tagLst xmlns:p="http://schemas.openxmlformats.org/presentationml/2006/main">
  <p:tag name="AS_UNIQUEID" val="257"/>
</p:tagLst>
</file>

<file path=ppt/tags/tag258.xml><?xml version="1.0" encoding="utf-8"?>
<p:tagLst xmlns:p="http://schemas.openxmlformats.org/presentationml/2006/main">
  <p:tag name="AS_UNIQUEID" val="258"/>
</p:tagLst>
</file>

<file path=ppt/tags/tag259.xml><?xml version="1.0" encoding="utf-8"?>
<p:tagLst xmlns:p="http://schemas.openxmlformats.org/presentationml/2006/main">
  <p:tag name="AS_UNIQUEID" val="259"/>
</p:tagLst>
</file>

<file path=ppt/tags/tag26.xml><?xml version="1.0" encoding="utf-8"?>
<p:tagLst xmlns:p="http://schemas.openxmlformats.org/presentationml/2006/main">
  <p:tag name="AS_UNIQUEID" val="26"/>
</p:tagLst>
</file>

<file path=ppt/tags/tag260.xml><?xml version="1.0" encoding="utf-8"?>
<p:tagLst xmlns:p="http://schemas.openxmlformats.org/presentationml/2006/main">
  <p:tag name="AS_UNIQUEID" val="260"/>
</p:tagLst>
</file>

<file path=ppt/tags/tag261.xml><?xml version="1.0" encoding="utf-8"?>
<p:tagLst xmlns:p="http://schemas.openxmlformats.org/presentationml/2006/main">
  <p:tag name="AS_UNIQUEID" val="261"/>
</p:tagLst>
</file>

<file path=ppt/tags/tag262.xml><?xml version="1.0" encoding="utf-8"?>
<p:tagLst xmlns:p="http://schemas.openxmlformats.org/presentationml/2006/main">
  <p:tag name="AS_UNIQUEID" val="262"/>
</p:tagLst>
</file>

<file path=ppt/tags/tag263.xml><?xml version="1.0" encoding="utf-8"?>
<p:tagLst xmlns:p="http://schemas.openxmlformats.org/presentationml/2006/main">
  <p:tag name="AS_UNIQUEID" val="263"/>
</p:tagLst>
</file>

<file path=ppt/tags/tag264.xml><?xml version="1.0" encoding="utf-8"?>
<p:tagLst xmlns:p="http://schemas.openxmlformats.org/presentationml/2006/main">
  <p:tag name="AS_UNIQUEID" val="264"/>
</p:tagLst>
</file>

<file path=ppt/tags/tag265.xml><?xml version="1.0" encoding="utf-8"?>
<p:tagLst xmlns:p="http://schemas.openxmlformats.org/presentationml/2006/main">
  <p:tag name="AS_UNIQUEID" val="265"/>
</p:tagLst>
</file>

<file path=ppt/tags/tag266.xml><?xml version="1.0" encoding="utf-8"?>
<p:tagLst xmlns:p="http://schemas.openxmlformats.org/presentationml/2006/main">
  <p:tag name="AS_UNIQUEID" val="266"/>
</p:tagLst>
</file>

<file path=ppt/tags/tag267.xml><?xml version="1.0" encoding="utf-8"?>
<p:tagLst xmlns:p="http://schemas.openxmlformats.org/presentationml/2006/main">
  <p:tag name="AS_UNIQUEID" val="267"/>
</p:tagLst>
</file>

<file path=ppt/tags/tag268.xml><?xml version="1.0" encoding="utf-8"?>
<p:tagLst xmlns:p="http://schemas.openxmlformats.org/presentationml/2006/main">
  <p:tag name="AS_UNIQUEID" val="268"/>
</p:tagLst>
</file>

<file path=ppt/tags/tag269.xml><?xml version="1.0" encoding="utf-8"?>
<p:tagLst xmlns:p="http://schemas.openxmlformats.org/presentationml/2006/main">
  <p:tag name="AS_UNIQUEID" val="269"/>
</p:tagLst>
</file>

<file path=ppt/tags/tag27.xml><?xml version="1.0" encoding="utf-8"?>
<p:tagLst xmlns:p="http://schemas.openxmlformats.org/presentationml/2006/main">
  <p:tag name="AS_UNIQUEID" val="27"/>
</p:tagLst>
</file>

<file path=ppt/tags/tag270.xml><?xml version="1.0" encoding="utf-8"?>
<p:tagLst xmlns:p="http://schemas.openxmlformats.org/presentationml/2006/main">
  <p:tag name="AS_UNIQUEID" val="270"/>
</p:tagLst>
</file>

<file path=ppt/tags/tag271.xml><?xml version="1.0" encoding="utf-8"?>
<p:tagLst xmlns:p="http://schemas.openxmlformats.org/presentationml/2006/main">
  <p:tag name="AS_UNIQUEID" val="271"/>
</p:tagLst>
</file>

<file path=ppt/tags/tag272.xml><?xml version="1.0" encoding="utf-8"?>
<p:tagLst xmlns:p="http://schemas.openxmlformats.org/presentationml/2006/main">
  <p:tag name="AS_UNIQUEID" val="272"/>
</p:tagLst>
</file>

<file path=ppt/tags/tag273.xml><?xml version="1.0" encoding="utf-8"?>
<p:tagLst xmlns:p="http://schemas.openxmlformats.org/presentationml/2006/main">
  <p:tag name="AS_UNIQUEID" val="273"/>
</p:tagLst>
</file>

<file path=ppt/tags/tag274.xml><?xml version="1.0" encoding="utf-8"?>
<p:tagLst xmlns:p="http://schemas.openxmlformats.org/presentationml/2006/main">
  <p:tag name="AS_UNIQUEID" val="274"/>
</p:tagLst>
</file>

<file path=ppt/tags/tag275.xml><?xml version="1.0" encoding="utf-8"?>
<p:tagLst xmlns:p="http://schemas.openxmlformats.org/presentationml/2006/main">
  <p:tag name="AS_UNIQUEID" val="275"/>
</p:tagLst>
</file>

<file path=ppt/tags/tag276.xml><?xml version="1.0" encoding="utf-8"?>
<p:tagLst xmlns:p="http://schemas.openxmlformats.org/presentationml/2006/main">
  <p:tag name="AS_UNIQUEID" val="276"/>
</p:tagLst>
</file>

<file path=ppt/tags/tag277.xml><?xml version="1.0" encoding="utf-8"?>
<p:tagLst xmlns:p="http://schemas.openxmlformats.org/presentationml/2006/main">
  <p:tag name="AS_UNIQUEID" val="277"/>
</p:tagLst>
</file>

<file path=ppt/tags/tag278.xml><?xml version="1.0" encoding="utf-8"?>
<p:tagLst xmlns:p="http://schemas.openxmlformats.org/presentationml/2006/main">
  <p:tag name="AS_UNIQUEID" val="278"/>
</p:tagLst>
</file>

<file path=ppt/tags/tag279.xml><?xml version="1.0" encoding="utf-8"?>
<p:tagLst xmlns:p="http://schemas.openxmlformats.org/presentationml/2006/main">
  <p:tag name="AS_UNIQUEID" val="279"/>
</p:tagLst>
</file>

<file path=ppt/tags/tag28.xml><?xml version="1.0" encoding="utf-8"?>
<p:tagLst xmlns:p="http://schemas.openxmlformats.org/presentationml/2006/main">
  <p:tag name="AS_UNIQUEID" val="28"/>
</p:tagLst>
</file>

<file path=ppt/tags/tag280.xml><?xml version="1.0" encoding="utf-8"?>
<p:tagLst xmlns:p="http://schemas.openxmlformats.org/presentationml/2006/main">
  <p:tag name="AS_UNIQUEID" val="280"/>
</p:tagLst>
</file>

<file path=ppt/tags/tag281.xml><?xml version="1.0" encoding="utf-8"?>
<p:tagLst xmlns:p="http://schemas.openxmlformats.org/presentationml/2006/main">
  <p:tag name="AS_UNIQUEID" val="281"/>
</p:tagLst>
</file>

<file path=ppt/tags/tag282.xml><?xml version="1.0" encoding="utf-8"?>
<p:tagLst xmlns:p="http://schemas.openxmlformats.org/presentationml/2006/main">
  <p:tag name="AS_UNIQUEID" val="282"/>
</p:tagLst>
</file>

<file path=ppt/tags/tag283.xml><?xml version="1.0" encoding="utf-8"?>
<p:tagLst xmlns:p="http://schemas.openxmlformats.org/presentationml/2006/main">
  <p:tag name="AS_UNIQUEID" val="283"/>
</p:tagLst>
</file>

<file path=ppt/tags/tag284.xml><?xml version="1.0" encoding="utf-8"?>
<p:tagLst xmlns:p="http://schemas.openxmlformats.org/presentationml/2006/main">
  <p:tag name="AS_UNIQUEID" val="284"/>
</p:tagLst>
</file>

<file path=ppt/tags/tag285.xml><?xml version="1.0" encoding="utf-8"?>
<p:tagLst xmlns:p="http://schemas.openxmlformats.org/presentationml/2006/main">
  <p:tag name="AS_UNIQUEID" val="285"/>
</p:tagLst>
</file>

<file path=ppt/tags/tag286.xml><?xml version="1.0" encoding="utf-8"?>
<p:tagLst xmlns:p="http://schemas.openxmlformats.org/presentationml/2006/main">
  <p:tag name="AS_UNIQUEID" val="286"/>
</p:tagLst>
</file>

<file path=ppt/tags/tag287.xml><?xml version="1.0" encoding="utf-8"?>
<p:tagLst xmlns:p="http://schemas.openxmlformats.org/presentationml/2006/main">
  <p:tag name="AS_UNIQUEID" val="287"/>
</p:tagLst>
</file>

<file path=ppt/tags/tag288.xml><?xml version="1.0" encoding="utf-8"?>
<p:tagLst xmlns:p="http://schemas.openxmlformats.org/presentationml/2006/main">
  <p:tag name="AS_UNIQUEID" val="288"/>
</p:tagLst>
</file>

<file path=ppt/tags/tag289.xml><?xml version="1.0" encoding="utf-8"?>
<p:tagLst xmlns:p="http://schemas.openxmlformats.org/presentationml/2006/main">
  <p:tag name="AS_UNIQUEID" val="289"/>
</p:tagLst>
</file>

<file path=ppt/tags/tag29.xml><?xml version="1.0" encoding="utf-8"?>
<p:tagLst xmlns:p="http://schemas.openxmlformats.org/presentationml/2006/main">
  <p:tag name="AS_UNIQUEID" val="29"/>
</p:tagLst>
</file>

<file path=ppt/tags/tag290.xml><?xml version="1.0" encoding="utf-8"?>
<p:tagLst xmlns:p="http://schemas.openxmlformats.org/presentationml/2006/main">
  <p:tag name="AS_UNIQUEID" val="290"/>
</p:tagLst>
</file>

<file path=ppt/tags/tag29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UNIQUEID" val="36"/>
</p:tagLst>
</file>

<file path=ppt/tags/tag37.xml><?xml version="1.0" encoding="utf-8"?>
<p:tagLst xmlns:p="http://schemas.openxmlformats.org/presentationml/2006/main">
  <p:tag name="AS_UNIQUEID" val="37"/>
</p:tagLst>
</file>

<file path=ppt/tags/tag38.xml><?xml version="1.0" encoding="utf-8"?>
<p:tagLst xmlns:p="http://schemas.openxmlformats.org/presentationml/2006/main">
  <p:tag name="AS_UNIQUEID" val="38"/>
</p:tagLst>
</file>

<file path=ppt/tags/tag39.xml><?xml version="1.0" encoding="utf-8"?>
<p:tagLst xmlns:p="http://schemas.openxmlformats.org/presentationml/2006/main">
  <p:tag name="AS_UNIQUEID" val="39"/>
</p:tagLst>
</file>

<file path=ppt/tags/tag4.xml><?xml version="1.0" encoding="utf-8"?>
<p:tagLst xmlns:p="http://schemas.openxmlformats.org/presentationml/2006/main">
  <p:tag name="AS_UNIQUEID" val="4"/>
</p:tagLst>
</file>

<file path=ppt/tags/tag40.xml><?xml version="1.0" encoding="utf-8"?>
<p:tagLst xmlns:p="http://schemas.openxmlformats.org/presentationml/2006/main">
  <p:tag name="AS_UNIQUEID" val="40"/>
</p:tagLst>
</file>

<file path=ppt/tags/tag41.xml><?xml version="1.0" encoding="utf-8"?>
<p:tagLst xmlns:p="http://schemas.openxmlformats.org/presentationml/2006/main">
  <p:tag name="AS_UNIQUEID" val="41"/>
</p:tagLst>
</file>

<file path=ppt/tags/tag42.xml><?xml version="1.0" encoding="utf-8"?>
<p:tagLst xmlns:p="http://schemas.openxmlformats.org/presentationml/2006/main">
  <p:tag name="AS_UNIQUEID" val="42"/>
</p:tagLst>
</file>

<file path=ppt/tags/tag43.xml><?xml version="1.0" encoding="utf-8"?>
<p:tagLst xmlns:p="http://schemas.openxmlformats.org/presentationml/2006/main">
  <p:tag name="AS_UNIQUEID" val="43"/>
</p:tagLst>
</file>

<file path=ppt/tags/tag44.xml><?xml version="1.0" encoding="utf-8"?>
<p:tagLst xmlns:p="http://schemas.openxmlformats.org/presentationml/2006/main">
  <p:tag name="AS_UNIQUEID" val="44"/>
</p:tagLst>
</file>

<file path=ppt/tags/tag45.xml><?xml version="1.0" encoding="utf-8"?>
<p:tagLst xmlns:p="http://schemas.openxmlformats.org/presentationml/2006/main">
  <p:tag name="AS_UNIQUEID" val="45"/>
</p:tagLst>
</file>

<file path=ppt/tags/tag46.xml><?xml version="1.0" encoding="utf-8"?>
<p:tagLst xmlns:p="http://schemas.openxmlformats.org/presentationml/2006/main">
  <p:tag name="AS_UNIQUEID" val="46"/>
</p:tagLst>
</file>

<file path=ppt/tags/tag47.xml><?xml version="1.0" encoding="utf-8"?>
<p:tagLst xmlns:p="http://schemas.openxmlformats.org/presentationml/2006/main">
  <p:tag name="AS_UNIQUEID" val="47"/>
</p:tagLst>
</file>

<file path=ppt/tags/tag48.xml><?xml version="1.0" encoding="utf-8"?>
<p:tagLst xmlns:p="http://schemas.openxmlformats.org/presentationml/2006/main">
  <p:tag name="AS_UNIQUEID" val="48"/>
</p:tagLst>
</file>

<file path=ppt/tags/tag49.xml><?xml version="1.0" encoding="utf-8"?>
<p:tagLst xmlns:p="http://schemas.openxmlformats.org/presentationml/2006/main">
  <p:tag name="AS_UNIQUEID" val="49"/>
</p:tagLst>
</file>

<file path=ppt/tags/tag5.xml><?xml version="1.0" encoding="utf-8"?>
<p:tagLst xmlns:p="http://schemas.openxmlformats.org/presentationml/2006/main">
  <p:tag name="AS_UNIQUEID" val="5"/>
</p:tagLst>
</file>

<file path=ppt/tags/tag50.xml><?xml version="1.0" encoding="utf-8"?>
<p:tagLst xmlns:p="http://schemas.openxmlformats.org/presentationml/2006/main">
  <p:tag name="AS_UNIQUEID" val="50"/>
</p:tagLst>
</file>

<file path=ppt/tags/tag51.xml><?xml version="1.0" encoding="utf-8"?>
<p:tagLst xmlns:p="http://schemas.openxmlformats.org/presentationml/2006/main">
  <p:tag name="AS_UNIQUEID" val="51"/>
</p:tagLst>
</file>

<file path=ppt/tags/tag52.xml><?xml version="1.0" encoding="utf-8"?>
<p:tagLst xmlns:p="http://schemas.openxmlformats.org/presentationml/2006/main">
  <p:tag name="AS_UNIQUEID" val="52"/>
</p:tagLst>
</file>

<file path=ppt/tags/tag53.xml><?xml version="1.0" encoding="utf-8"?>
<p:tagLst xmlns:p="http://schemas.openxmlformats.org/presentationml/2006/main">
  <p:tag name="AS_UNIQUEID" val="53"/>
</p:tagLst>
</file>

<file path=ppt/tags/tag54.xml><?xml version="1.0" encoding="utf-8"?>
<p:tagLst xmlns:p="http://schemas.openxmlformats.org/presentationml/2006/main">
  <p:tag name="AS_UNIQUEID" val="54"/>
</p:tagLst>
</file>

<file path=ppt/tags/tag55.xml><?xml version="1.0" encoding="utf-8"?>
<p:tagLst xmlns:p="http://schemas.openxmlformats.org/presentationml/2006/main">
  <p:tag name="AS_UNIQUEID" val="55"/>
</p:tagLst>
</file>

<file path=ppt/tags/tag56.xml><?xml version="1.0" encoding="utf-8"?>
<p:tagLst xmlns:p="http://schemas.openxmlformats.org/presentationml/2006/main">
  <p:tag name="AS_UNIQUEID" val="56"/>
</p:tagLst>
</file>

<file path=ppt/tags/tag57.xml><?xml version="1.0" encoding="utf-8"?>
<p:tagLst xmlns:p="http://schemas.openxmlformats.org/presentationml/2006/main">
  <p:tag name="AS_UNIQUEID" val="57"/>
</p:tagLst>
</file>

<file path=ppt/tags/tag58.xml><?xml version="1.0" encoding="utf-8"?>
<p:tagLst xmlns:p="http://schemas.openxmlformats.org/presentationml/2006/main">
  <p:tag name="AS_UNIQUEID" val="58"/>
</p:tagLst>
</file>

<file path=ppt/tags/tag59.xml><?xml version="1.0" encoding="utf-8"?>
<p:tagLst xmlns:p="http://schemas.openxmlformats.org/presentationml/2006/main">
  <p:tag name="AS_UNIQUEID" val="59"/>
</p:tagLst>
</file>

<file path=ppt/tags/tag6.xml><?xml version="1.0" encoding="utf-8"?>
<p:tagLst xmlns:p="http://schemas.openxmlformats.org/presentationml/2006/main">
  <p:tag name="AS_UNIQUEID" val="6"/>
</p:tagLst>
</file>

<file path=ppt/tags/tag60.xml><?xml version="1.0" encoding="utf-8"?>
<p:tagLst xmlns:p="http://schemas.openxmlformats.org/presentationml/2006/main">
  <p:tag name="AS_UNIQUEID" val="60"/>
</p:tagLst>
</file>

<file path=ppt/tags/tag61.xml><?xml version="1.0" encoding="utf-8"?>
<p:tagLst xmlns:p="http://schemas.openxmlformats.org/presentationml/2006/main">
  <p:tag name="AS_UNIQUEID" val="61"/>
</p:tagLst>
</file>

<file path=ppt/tags/tag62.xml><?xml version="1.0" encoding="utf-8"?>
<p:tagLst xmlns:p="http://schemas.openxmlformats.org/presentationml/2006/main">
  <p:tag name="AS_UNIQUEID" val="62"/>
</p:tagLst>
</file>

<file path=ppt/tags/tag63.xml><?xml version="1.0" encoding="utf-8"?>
<p:tagLst xmlns:p="http://schemas.openxmlformats.org/presentationml/2006/main">
  <p:tag name="AS_UNIQUEID" val="63"/>
</p:tagLst>
</file>

<file path=ppt/tags/tag64.xml><?xml version="1.0" encoding="utf-8"?>
<p:tagLst xmlns:p="http://schemas.openxmlformats.org/presentationml/2006/main">
  <p:tag name="AS_UNIQUEID" val="64"/>
</p:tagLst>
</file>

<file path=ppt/tags/tag65.xml><?xml version="1.0" encoding="utf-8"?>
<p:tagLst xmlns:p="http://schemas.openxmlformats.org/presentationml/2006/main">
  <p:tag name="AS_UNIQUEID" val="65"/>
</p:tagLst>
</file>

<file path=ppt/tags/tag66.xml><?xml version="1.0" encoding="utf-8"?>
<p:tagLst xmlns:p="http://schemas.openxmlformats.org/presentationml/2006/main">
  <p:tag name="AS_UNIQUEID" val="66"/>
</p:tagLst>
</file>

<file path=ppt/tags/tag67.xml><?xml version="1.0" encoding="utf-8"?>
<p:tagLst xmlns:p="http://schemas.openxmlformats.org/presentationml/2006/main">
  <p:tag name="AS_UNIQUEID" val="67"/>
</p:tagLst>
</file>

<file path=ppt/tags/tag68.xml><?xml version="1.0" encoding="utf-8"?>
<p:tagLst xmlns:p="http://schemas.openxmlformats.org/presentationml/2006/main">
  <p:tag name="AS_UNIQUEID" val="68"/>
</p:tagLst>
</file>

<file path=ppt/tags/tag69.xml><?xml version="1.0" encoding="utf-8"?>
<p:tagLst xmlns:p="http://schemas.openxmlformats.org/presentationml/2006/main">
  <p:tag name="AS_UNIQUEID" val="69"/>
</p:tagLst>
</file>

<file path=ppt/tags/tag7.xml><?xml version="1.0" encoding="utf-8"?>
<p:tagLst xmlns:p="http://schemas.openxmlformats.org/presentationml/2006/main">
  <p:tag name="AS_UNIQUEID" val="7"/>
</p:tagLst>
</file>

<file path=ppt/tags/tag70.xml><?xml version="1.0" encoding="utf-8"?>
<p:tagLst xmlns:p="http://schemas.openxmlformats.org/presentationml/2006/main">
  <p:tag name="AS_UNIQUEID" val="70"/>
</p:tagLst>
</file>

<file path=ppt/tags/tag71.xml><?xml version="1.0" encoding="utf-8"?>
<p:tagLst xmlns:p="http://schemas.openxmlformats.org/presentationml/2006/main">
  <p:tag name="AS_UNIQUEID" val="71"/>
</p:tagLst>
</file>

<file path=ppt/tags/tag72.xml><?xml version="1.0" encoding="utf-8"?>
<p:tagLst xmlns:p="http://schemas.openxmlformats.org/presentationml/2006/main">
  <p:tag name="AS_UNIQUEID" val="72"/>
</p:tagLst>
</file>

<file path=ppt/tags/tag73.xml><?xml version="1.0" encoding="utf-8"?>
<p:tagLst xmlns:p="http://schemas.openxmlformats.org/presentationml/2006/main">
  <p:tag name="AS_UNIQUEID" val="73"/>
</p:tagLst>
</file>

<file path=ppt/tags/tag74.xml><?xml version="1.0" encoding="utf-8"?>
<p:tagLst xmlns:p="http://schemas.openxmlformats.org/presentationml/2006/main">
  <p:tag name="AS_UNIQUEID" val="74"/>
</p:tagLst>
</file>

<file path=ppt/tags/tag75.xml><?xml version="1.0" encoding="utf-8"?>
<p:tagLst xmlns:p="http://schemas.openxmlformats.org/presentationml/2006/main">
  <p:tag name="AS_UNIQUEID" val="75"/>
</p:tagLst>
</file>

<file path=ppt/tags/tag76.xml><?xml version="1.0" encoding="utf-8"?>
<p:tagLst xmlns:p="http://schemas.openxmlformats.org/presentationml/2006/main">
  <p:tag name="AS_UNIQUEID" val="76"/>
</p:tagLst>
</file>

<file path=ppt/tags/tag77.xml><?xml version="1.0" encoding="utf-8"?>
<p:tagLst xmlns:p="http://schemas.openxmlformats.org/presentationml/2006/main">
  <p:tag name="AS_UNIQUEID" val="77"/>
</p:tagLst>
</file>

<file path=ppt/tags/tag78.xml><?xml version="1.0" encoding="utf-8"?>
<p:tagLst xmlns:p="http://schemas.openxmlformats.org/presentationml/2006/main">
  <p:tag name="AS_UNIQUEID" val="78"/>
</p:tagLst>
</file>

<file path=ppt/tags/tag79.xml><?xml version="1.0" encoding="utf-8"?>
<p:tagLst xmlns:p="http://schemas.openxmlformats.org/presentationml/2006/main">
  <p:tag name="AS_UNIQUEID" val="79"/>
</p:tagLst>
</file>

<file path=ppt/tags/tag8.xml><?xml version="1.0" encoding="utf-8"?>
<p:tagLst xmlns:p="http://schemas.openxmlformats.org/presentationml/2006/main">
  <p:tag name="AS_UNIQUEID" val="8"/>
</p:tagLst>
</file>

<file path=ppt/tags/tag80.xml><?xml version="1.0" encoding="utf-8"?>
<p:tagLst xmlns:p="http://schemas.openxmlformats.org/presentationml/2006/main">
  <p:tag name="AS_UNIQUEID" val="80"/>
</p:tagLst>
</file>

<file path=ppt/tags/tag81.xml><?xml version="1.0" encoding="utf-8"?>
<p:tagLst xmlns:p="http://schemas.openxmlformats.org/presentationml/2006/main">
  <p:tag name="AS_UNIQUEID" val="81"/>
</p:tagLst>
</file>

<file path=ppt/tags/tag82.xml><?xml version="1.0" encoding="utf-8"?>
<p:tagLst xmlns:p="http://schemas.openxmlformats.org/presentationml/2006/main">
  <p:tag name="AS_UNIQUEID" val="82"/>
</p:tagLst>
</file>

<file path=ppt/tags/tag83.xml><?xml version="1.0" encoding="utf-8"?>
<p:tagLst xmlns:p="http://schemas.openxmlformats.org/presentationml/2006/main">
  <p:tag name="AS_UNIQUEID" val="83"/>
</p:tagLst>
</file>

<file path=ppt/tags/tag84.xml><?xml version="1.0" encoding="utf-8"?>
<p:tagLst xmlns:p="http://schemas.openxmlformats.org/presentationml/2006/main">
  <p:tag name="AS_UNIQUEID" val="84"/>
</p:tagLst>
</file>

<file path=ppt/tags/tag85.xml><?xml version="1.0" encoding="utf-8"?>
<p:tagLst xmlns:p="http://schemas.openxmlformats.org/presentationml/2006/main">
  <p:tag name="AS_UNIQUEID" val="85"/>
</p:tagLst>
</file>

<file path=ppt/tags/tag86.xml><?xml version="1.0" encoding="utf-8"?>
<p:tagLst xmlns:p="http://schemas.openxmlformats.org/presentationml/2006/main">
  <p:tag name="AS_UNIQUEID" val="86"/>
</p:tagLst>
</file>

<file path=ppt/tags/tag87.xml><?xml version="1.0" encoding="utf-8"?>
<p:tagLst xmlns:p="http://schemas.openxmlformats.org/presentationml/2006/main">
  <p:tag name="AS_UNIQUEID" val="87"/>
</p:tagLst>
</file>

<file path=ppt/tags/tag88.xml><?xml version="1.0" encoding="utf-8"?>
<p:tagLst xmlns:p="http://schemas.openxmlformats.org/presentationml/2006/main">
  <p:tag name="AS_UNIQUEID" val="88"/>
</p:tagLst>
</file>

<file path=ppt/tags/tag89.xml><?xml version="1.0" encoding="utf-8"?>
<p:tagLst xmlns:p="http://schemas.openxmlformats.org/presentationml/2006/main">
  <p:tag name="AS_UNIQUEID" val="89"/>
</p:tagLst>
</file>

<file path=ppt/tags/tag9.xml><?xml version="1.0" encoding="utf-8"?>
<p:tagLst xmlns:p="http://schemas.openxmlformats.org/presentationml/2006/main">
  <p:tag name="AS_UNIQUEID" val="9"/>
</p:tagLst>
</file>

<file path=ppt/tags/tag90.xml><?xml version="1.0" encoding="utf-8"?>
<p:tagLst xmlns:p="http://schemas.openxmlformats.org/presentationml/2006/main">
  <p:tag name="AS_UNIQUEID" val="90"/>
</p:tagLst>
</file>

<file path=ppt/tags/tag91.xml><?xml version="1.0" encoding="utf-8"?>
<p:tagLst xmlns:p="http://schemas.openxmlformats.org/presentationml/2006/main">
  <p:tag name="AS_UNIQUEID" val="91"/>
</p:tagLst>
</file>

<file path=ppt/tags/tag92.xml><?xml version="1.0" encoding="utf-8"?>
<p:tagLst xmlns:p="http://schemas.openxmlformats.org/presentationml/2006/main">
  <p:tag name="AS_UNIQUEID" val="92"/>
</p:tagLst>
</file>

<file path=ppt/tags/tag93.xml><?xml version="1.0" encoding="utf-8"?>
<p:tagLst xmlns:p="http://schemas.openxmlformats.org/presentationml/2006/main">
  <p:tag name="AS_UNIQUEID" val="93"/>
</p:tagLst>
</file>

<file path=ppt/tags/tag94.xml><?xml version="1.0" encoding="utf-8"?>
<p:tagLst xmlns:p="http://schemas.openxmlformats.org/presentationml/2006/main">
  <p:tag name="AS_UNIQUEID" val="94"/>
</p:tagLst>
</file>

<file path=ppt/tags/tag95.xml><?xml version="1.0" encoding="utf-8"?>
<p:tagLst xmlns:p="http://schemas.openxmlformats.org/presentationml/2006/main">
  <p:tag name="AS_UNIQUEID" val="95"/>
</p:tagLst>
</file>

<file path=ppt/tags/tag96.xml><?xml version="1.0" encoding="utf-8"?>
<p:tagLst xmlns:p="http://schemas.openxmlformats.org/presentationml/2006/main">
  <p:tag name="AS_UNIQUEID" val="96"/>
</p:tagLst>
</file>

<file path=ppt/tags/tag97.xml><?xml version="1.0" encoding="utf-8"?>
<p:tagLst xmlns:p="http://schemas.openxmlformats.org/presentationml/2006/main">
  <p:tag name="AS_UNIQUEID" val="97"/>
</p:tagLst>
</file>

<file path=ppt/tags/tag98.xml><?xml version="1.0" encoding="utf-8"?>
<p:tagLst xmlns:p="http://schemas.openxmlformats.org/presentationml/2006/main">
  <p:tag name="AS_UNIQUEID" val="98"/>
</p:tagLst>
</file>

<file path=ppt/tags/tag99.xml><?xml version="1.0" encoding="utf-8"?>
<p:tagLst xmlns:p="http://schemas.openxmlformats.org/presentationml/2006/main">
  <p:tag name="AS_UNIQUEID" val="99"/>
</p:tagLst>
</file>

<file path=ppt/theme/theme1.xml><?xml version="1.0" encoding="utf-8"?>
<a:theme xmlns:r="http://schemas.openxmlformats.org/officeDocument/2006/relationships" xmlns:a="http://schemas.openxmlformats.org/drawingml/2006/main" name="Education">
  <a:themeElements>
    <a:clrScheme name="Educ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98A"/>
      </a:accent1>
      <a:accent2>
        <a:srgbClr val="44C0F0"/>
      </a:accent2>
      <a:accent3>
        <a:srgbClr val="2D3160"/>
      </a:accent3>
      <a:accent4>
        <a:srgbClr val="7839C8"/>
      </a:accent4>
      <a:accent5>
        <a:srgbClr val="F1F1F7"/>
      </a:accent5>
      <a:accent6>
        <a:srgbClr val="C226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Education">
  <a:themeElements>
    <a:clrScheme name="Educ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398A"/>
      </a:accent1>
      <a:accent2>
        <a:srgbClr val="44C0F0"/>
      </a:accent2>
      <a:accent3>
        <a:srgbClr val="2D3160"/>
      </a:accent3>
      <a:accent4>
        <a:srgbClr val="7839C8"/>
      </a:accent4>
      <a:accent5>
        <a:srgbClr val="F1F1F7"/>
      </a:accent5>
      <a:accent6>
        <a:srgbClr val="C226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Широкоэкранный</PresentationFormat>
  <Paragraphs>168</Paragraphs>
  <Slides>27</Slides>
  <Notes>23</Notes>
  <TotalTime>5983</TotalTime>
  <HiddenSlides>0</HiddenSlides>
  <MMClips>1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36">
      <vt:lpstr>Arial</vt:lpstr>
      <vt:lpstr>Open Sans</vt:lpstr>
      <vt:lpstr>Helvetica Neue</vt:lpstr>
      <vt:lpstr>Open Sans SemiBold</vt:lpstr>
      <vt:lpstr>Open Sans Light</vt:lpstr>
      <vt:lpstr>Open Sans Medium</vt:lpstr>
      <vt:lpstr>Open Sans ExtraBold</vt:lpstr>
      <vt:lpstr>Wingdings</vt:lpstr>
      <vt:lpstr>Education</vt:lpstr>
      <vt:lpstr>От обучения и хакатонов к реальной практике:</vt:lpstr>
      <vt:lpstr>Varwin Education — лидер VR для образования в России</vt:lpstr>
      <vt:lpstr>Varwin Education  
— это образовательная среда для создания 
и управления интерактивными 3D/VR-мирами, развивающая у детей навыки программирования.</vt:lpstr>
      <vt:lpstr>1 Видео: как работает Varwin</vt:lpstr>
      <vt:lpstr>Varwin Education работает в трех режимах</vt:lpstr>
      <vt:lpstr>Varwin Education — российское ПО</vt:lpstr>
      <vt:lpstr>Применение Varwin Education в образовательном процессе</vt:lpstr>
      <vt:lpstr>Общее и дополнительное образование 
для школьников</vt:lpstr>
      <vt:lpstr>Готовый для внедрения учебно-методический комплекс</vt:lpstr>
      <vt:lpstr>Достижения педагогов</vt:lpstr>
      <vt:lpstr>Образовательная траектория </vt:lpstr>
      <vt:lpstr>Образовательные программы IT-кубы</vt:lpstr>
      <vt:lpstr>Образовательные программы IT-кубы</vt:lpstr>
      <vt:lpstr>Хакатоны и конкурсы профессионального мастерства</vt:lpstr>
      <vt:lpstr>Varwin Education – лидер сферы НТО Junior</vt:lpstr>
      <vt:lpstr>Хакатоны и конкурсы по 3D/VRна Varwin Education</vt:lpstr>
      <vt:lpstr>PowerPoint Presentation</vt:lpstr>
      <vt:lpstr>VR-экскурсия по планетарию</vt:lpstr>
      <vt:lpstr>Урок по электробезопасности</vt:lpstr>
      <vt:lpstr>Апробация для детей с ОВЗ</vt:lpstr>
      <vt:lpstr>Кейс для авиакомпании</vt:lpstr>
      <vt:lpstr>Тренажер для РЖД</vt:lpstr>
      <vt:lpstr>PowerPoint Presentation</vt:lpstr>
      <vt:lpstr>PowerPoint Presentation</vt:lpstr>
      <vt:lpstr>Varwin Education руководству</vt:lpstr>
      <vt:lpstr>Влияние на показатели одной образовательной организации</vt:lpstr>
      <vt:lpstr>Буду рад ответить на любые вопросы! 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Varwin Education</dc:title>
  <dc:creator>User</dc:creator>
  <cp:lastModifiedBy>Aлена Девяткина</cp:lastModifiedBy>
  <cp:revision>31</cp:revision>
  <dcterms:modified xsi:type="dcterms:W3CDTF">2024-08-02T12:31:31Z</dcterms:modified>
</cp:coreProperties>
</file>